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48"/>
  </p:notesMasterIdLst>
  <p:sldIdLst>
    <p:sldId id="256" r:id="rId6"/>
    <p:sldId id="257" r:id="rId7"/>
    <p:sldId id="258" r:id="rId8"/>
    <p:sldId id="259" r:id="rId9"/>
    <p:sldId id="260" r:id="rId10"/>
    <p:sldId id="261" r:id="rId11"/>
    <p:sldId id="262" r:id="rId12"/>
    <p:sldId id="298" r:id="rId13"/>
    <p:sldId id="263" r:id="rId14"/>
    <p:sldId id="264" r:id="rId15"/>
    <p:sldId id="265" r:id="rId16"/>
    <p:sldId id="266" r:id="rId17"/>
    <p:sldId id="267" r:id="rId18"/>
    <p:sldId id="306" r:id="rId19"/>
    <p:sldId id="307" r:id="rId20"/>
    <p:sldId id="309" r:id="rId21"/>
    <p:sldId id="302"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6" r:id="rId39"/>
    <p:sldId id="287" r:id="rId40"/>
    <p:sldId id="308" r:id="rId41"/>
    <p:sldId id="300" r:id="rId42"/>
    <p:sldId id="289" r:id="rId43"/>
    <p:sldId id="291" r:id="rId44"/>
    <p:sldId id="288" r:id="rId45"/>
    <p:sldId id="292" r:id="rId46"/>
    <p:sldId id="290" r:id="rId47"/>
  </p:sldIdLst>
  <p:sldSz cx="12192000" cy="6858000"/>
  <p:notesSz cx="6858000" cy="9144000"/>
  <p:embeddedFontLst>
    <p:embeddedFont>
      <p:font typeface="Arial MT" pitchFamily="50" charset="0"/>
      <p:bold r:id="rId49"/>
      <p:italic r:id="rId50"/>
      <p:boldItalic r:id="rId51"/>
    </p:embeddedFont>
    <p:embeddedFont>
      <p:font typeface="Helvetica Neue" panose="020B0604020202020204" charset="0"/>
      <p:regular r:id="rId52"/>
      <p:bold r:id="rId53"/>
      <p:italic r:id="rId54"/>
      <p:boldItalic r:id="rId55"/>
    </p:embeddedFont>
    <p:embeddedFont>
      <p:font typeface="Noto Sans Symbols" pitchFamily="2"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qQWRMN99I0QLjdBUxnRrHh3MC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F1A1D-21D0-5422-A062-599510790BF0}" name="Adela Demarku" initials="AD" userId="S::Adela.Demarku@docflow.it::6e8f6c99-17a7-4ae7-b1bb-d51ea78ccb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FB364-FEF4-4322-9EA7-2C72038C6961}" v="47" dt="2026-01-27T08:53:45.907"/>
    <p1510:client id="{AC963FD6-7378-857A-8B4A-D3A492D10FDD}" v="1" dt="2026-01-26T13:55:07.812"/>
  </p1510:revLst>
</p1510:revInfo>
</file>

<file path=ppt/tableStyles.xml><?xml version="1.0" encoding="utf-8"?>
<a:tblStyleLst xmlns:a="http://schemas.openxmlformats.org/drawingml/2006/main" def="{C217F934-B334-4CB1-8287-0AD65F02DC4F}">
  <a:tblStyle styleId="{C217F934-B334-4CB1-8287-0AD65F02DC4F}"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80635D-7324-4463-89A9-3018760F0616}"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02" y="-9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customschemas.google.com/relationships/presentationmetadata" Target="meta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la Demarku" userId="0feeacdc-b19d-4463-ac00-0e689f0cf9be" providerId="ADAL" clId="{28A3151F-0FCE-44F9-916C-C0EBB04AC619}"/>
    <pc:docChg chg="undo custSel addSld delSld modSld sldOrd">
      <pc:chgData name="Adela Demarku" userId="0feeacdc-b19d-4463-ac00-0e689f0cf9be" providerId="ADAL" clId="{28A3151F-0FCE-44F9-916C-C0EBB04AC619}" dt="2026-01-27T08:53:48.816" v="672" actId="20577"/>
      <pc:docMkLst>
        <pc:docMk/>
      </pc:docMkLst>
      <pc:sldChg chg="modSp mod">
        <pc:chgData name="Adela Demarku" userId="0feeacdc-b19d-4463-ac00-0e689f0cf9be" providerId="ADAL" clId="{28A3151F-0FCE-44F9-916C-C0EBB04AC619}" dt="2026-01-27T08:53:48.816" v="672" actId="20577"/>
        <pc:sldMkLst>
          <pc:docMk/>
          <pc:sldMk cId="0" sldId="257"/>
        </pc:sldMkLst>
        <pc:graphicFrameChg chg="mod modGraphic">
          <ac:chgData name="Adela Demarku" userId="0feeacdc-b19d-4463-ac00-0e689f0cf9be" providerId="ADAL" clId="{28A3151F-0FCE-44F9-916C-C0EBB04AC619}" dt="2026-01-27T08:53:48.816" v="672" actId="20577"/>
          <ac:graphicFrameMkLst>
            <pc:docMk/>
            <pc:sldMk cId="0" sldId="257"/>
            <ac:graphicFrameMk id="88" creationId="{00000000-0000-0000-0000-000000000000}"/>
          </ac:graphicFrameMkLst>
        </pc:graphicFrameChg>
      </pc:sldChg>
      <pc:sldChg chg="addSp delSp modSp mod modNotesTx">
        <pc:chgData name="Adela Demarku" userId="0feeacdc-b19d-4463-ac00-0e689f0cf9be" providerId="ADAL" clId="{28A3151F-0FCE-44F9-916C-C0EBB04AC619}" dt="2026-01-27T08:49:50.581" v="650" actId="1076"/>
        <pc:sldMkLst>
          <pc:docMk/>
          <pc:sldMk cId="0" sldId="258"/>
        </pc:sldMkLst>
        <pc:spChg chg="add del mod">
          <ac:chgData name="Adela Demarku" userId="0feeacdc-b19d-4463-ac00-0e689f0cf9be" providerId="ADAL" clId="{28A3151F-0FCE-44F9-916C-C0EBB04AC619}" dt="2026-01-27T08:48:48.366" v="630" actId="478"/>
          <ac:spMkLst>
            <pc:docMk/>
            <pc:sldMk cId="0" sldId="258"/>
            <ac:spMk id="3" creationId="{AF079627-30FE-7B2B-28F7-FC40AAF42625}"/>
          </ac:spMkLst>
        </pc:spChg>
        <pc:spChg chg="mod">
          <ac:chgData name="Adela Demarku" userId="0feeacdc-b19d-4463-ac00-0e689f0cf9be" providerId="ADAL" clId="{28A3151F-0FCE-44F9-916C-C0EBB04AC619}" dt="2026-01-27T08:47:43.294" v="628" actId="20577"/>
          <ac:spMkLst>
            <pc:docMk/>
            <pc:sldMk cId="0" sldId="258"/>
            <ac:spMk id="95" creationId="{00000000-0000-0000-0000-000000000000}"/>
          </ac:spMkLst>
        </pc:spChg>
        <pc:picChg chg="add mod ord modCrop">
          <ac:chgData name="Adela Demarku" userId="0feeacdc-b19d-4463-ac00-0e689f0cf9be" providerId="ADAL" clId="{28A3151F-0FCE-44F9-916C-C0EBB04AC619}" dt="2026-01-27T08:49:10.737" v="641" actId="167"/>
          <ac:picMkLst>
            <pc:docMk/>
            <pc:sldMk cId="0" sldId="258"/>
            <ac:picMk id="5" creationId="{5B549E53-ECF7-38B9-E119-B4CC8F171CF3}"/>
          </ac:picMkLst>
        </pc:picChg>
        <pc:picChg chg="add mod">
          <ac:chgData name="Adela Demarku" userId="0feeacdc-b19d-4463-ac00-0e689f0cf9be" providerId="ADAL" clId="{28A3151F-0FCE-44F9-916C-C0EBB04AC619}" dt="2026-01-27T08:49:50.581" v="650" actId="1076"/>
          <ac:picMkLst>
            <pc:docMk/>
            <pc:sldMk cId="0" sldId="258"/>
            <ac:picMk id="7" creationId="{A7263856-E469-DA72-831B-11B94DC9AE7B}"/>
          </ac:picMkLst>
        </pc:picChg>
        <pc:picChg chg="del">
          <ac:chgData name="Adela Demarku" userId="0feeacdc-b19d-4463-ac00-0e689f0cf9be" providerId="ADAL" clId="{28A3151F-0FCE-44F9-916C-C0EBB04AC619}" dt="2026-01-27T08:48:46.033" v="629" actId="478"/>
          <ac:picMkLst>
            <pc:docMk/>
            <pc:sldMk cId="0" sldId="258"/>
            <ac:picMk id="94" creationId="{00000000-0000-0000-0000-000000000000}"/>
          </ac:picMkLst>
        </pc:picChg>
        <pc:picChg chg="del">
          <ac:chgData name="Adela Demarku" userId="0feeacdc-b19d-4463-ac00-0e689f0cf9be" providerId="ADAL" clId="{28A3151F-0FCE-44F9-916C-C0EBB04AC619}" dt="2026-01-27T08:49:39.901" v="642" actId="478"/>
          <ac:picMkLst>
            <pc:docMk/>
            <pc:sldMk cId="0" sldId="258"/>
            <ac:picMk id="96" creationId="{00000000-0000-0000-0000-000000000000}"/>
          </ac:picMkLst>
        </pc:picChg>
      </pc:sldChg>
      <pc:sldChg chg="delSp modSp mod">
        <pc:chgData name="Adela Demarku" userId="0feeacdc-b19d-4463-ac00-0e689f0cf9be" providerId="ADAL" clId="{28A3151F-0FCE-44F9-916C-C0EBB04AC619}" dt="2026-01-20T09:09:20.457" v="4" actId="207"/>
        <pc:sldMkLst>
          <pc:docMk/>
          <pc:sldMk cId="0" sldId="260"/>
        </pc:sldMkLst>
        <pc:spChg chg="mod">
          <ac:chgData name="Adela Demarku" userId="0feeacdc-b19d-4463-ac00-0e689f0cf9be" providerId="ADAL" clId="{28A3151F-0FCE-44F9-916C-C0EBB04AC619}" dt="2026-01-20T09:09:12.188" v="3" actId="207"/>
          <ac:spMkLst>
            <pc:docMk/>
            <pc:sldMk cId="0" sldId="260"/>
            <ac:spMk id="130" creationId="{00000000-0000-0000-0000-000000000000}"/>
          </ac:spMkLst>
        </pc:spChg>
        <pc:spChg chg="mod">
          <ac:chgData name="Adela Demarku" userId="0feeacdc-b19d-4463-ac00-0e689f0cf9be" providerId="ADAL" clId="{28A3151F-0FCE-44F9-916C-C0EBB04AC619}" dt="2026-01-20T09:09:20.457" v="4" actId="207"/>
          <ac:spMkLst>
            <pc:docMk/>
            <pc:sldMk cId="0" sldId="260"/>
            <ac:spMk id="131" creationId="{00000000-0000-0000-0000-000000000000}"/>
          </ac:spMkLst>
        </pc:spChg>
        <pc:picChg chg="ord">
          <ac:chgData name="Adela Demarku" userId="0feeacdc-b19d-4463-ac00-0e689f0cf9be" providerId="ADAL" clId="{28A3151F-0FCE-44F9-916C-C0EBB04AC619}" dt="2026-01-20T09:09:07.959" v="2" actId="167"/>
          <ac:picMkLst>
            <pc:docMk/>
            <pc:sldMk cId="0" sldId="260"/>
            <ac:picMk id="3" creationId="{D636B7CD-A4ED-7962-1624-D9F891CD331A}"/>
          </ac:picMkLst>
        </pc:picChg>
      </pc:sldChg>
      <pc:sldChg chg="modNotesTx">
        <pc:chgData name="Adela Demarku" userId="0feeacdc-b19d-4463-ac00-0e689f0cf9be" providerId="ADAL" clId="{28A3151F-0FCE-44F9-916C-C0EBB04AC619}" dt="2026-01-27T08:46:47.598" v="598" actId="20577"/>
        <pc:sldMkLst>
          <pc:docMk/>
          <pc:sldMk cId="0" sldId="263"/>
        </pc:sldMkLst>
      </pc:sldChg>
      <pc:sldChg chg="delSp mod modNotesTx">
        <pc:chgData name="Adela Demarku" userId="0feeacdc-b19d-4463-ac00-0e689f0cf9be" providerId="ADAL" clId="{28A3151F-0FCE-44F9-916C-C0EBB04AC619}" dt="2026-01-27T08:46:42.383" v="597" actId="20577"/>
        <pc:sldMkLst>
          <pc:docMk/>
          <pc:sldMk cId="0" sldId="264"/>
        </pc:sldMkLst>
      </pc:sldChg>
      <pc:sldChg chg="delSp mod">
        <pc:chgData name="Adela Demarku" userId="0feeacdc-b19d-4463-ac00-0e689f0cf9be" providerId="ADAL" clId="{28A3151F-0FCE-44F9-916C-C0EBB04AC619}" dt="2026-01-20T09:12:26.558" v="9" actId="478"/>
        <pc:sldMkLst>
          <pc:docMk/>
          <pc:sldMk cId="0" sldId="265"/>
        </pc:sldMkLst>
      </pc:sldChg>
      <pc:sldChg chg="delSp mod">
        <pc:chgData name="Adela Demarku" userId="0feeacdc-b19d-4463-ac00-0e689f0cf9be" providerId="ADAL" clId="{28A3151F-0FCE-44F9-916C-C0EBB04AC619}" dt="2026-01-20T09:12:33.566" v="10" actId="478"/>
        <pc:sldMkLst>
          <pc:docMk/>
          <pc:sldMk cId="0" sldId="266"/>
        </pc:sldMkLst>
      </pc:sldChg>
      <pc:sldChg chg="delSp mod">
        <pc:chgData name="Adela Demarku" userId="0feeacdc-b19d-4463-ac00-0e689f0cf9be" providerId="ADAL" clId="{28A3151F-0FCE-44F9-916C-C0EBB04AC619}" dt="2026-01-20T09:12:45.020" v="11" actId="478"/>
        <pc:sldMkLst>
          <pc:docMk/>
          <pc:sldMk cId="0" sldId="267"/>
        </pc:sldMkLst>
      </pc:sldChg>
      <pc:sldChg chg="delSp add del mod ord">
        <pc:chgData name="Adela Demarku" userId="0feeacdc-b19d-4463-ac00-0e689f0cf9be" providerId="ADAL" clId="{28A3151F-0FCE-44F9-916C-C0EBB04AC619}" dt="2026-01-20T09:14:16.663" v="20" actId="478"/>
        <pc:sldMkLst>
          <pc:docMk/>
          <pc:sldMk cId="0" sldId="268"/>
        </pc:sldMkLst>
      </pc:sldChg>
      <pc:sldChg chg="modNotesTx">
        <pc:chgData name="Adela Demarku" userId="0feeacdc-b19d-4463-ac00-0e689f0cf9be" providerId="ADAL" clId="{28A3151F-0FCE-44F9-916C-C0EBB04AC619}" dt="2026-01-27T08:46:23.096" v="594" actId="20577"/>
        <pc:sldMkLst>
          <pc:docMk/>
          <pc:sldMk cId="0" sldId="269"/>
        </pc:sldMkLst>
      </pc:sldChg>
      <pc:sldChg chg="modNotesTx">
        <pc:chgData name="Adela Demarku" userId="0feeacdc-b19d-4463-ac00-0e689f0cf9be" providerId="ADAL" clId="{28A3151F-0FCE-44F9-916C-C0EBB04AC619}" dt="2026-01-27T08:46:15.703" v="592" actId="20577"/>
        <pc:sldMkLst>
          <pc:docMk/>
          <pc:sldMk cId="0" sldId="270"/>
        </pc:sldMkLst>
      </pc:sldChg>
      <pc:sldChg chg="modNotesTx">
        <pc:chgData name="Adela Demarku" userId="0feeacdc-b19d-4463-ac00-0e689f0cf9be" providerId="ADAL" clId="{28A3151F-0FCE-44F9-916C-C0EBB04AC619}" dt="2026-01-27T08:46:18.427" v="593" actId="20577"/>
        <pc:sldMkLst>
          <pc:docMk/>
          <pc:sldMk cId="0" sldId="271"/>
        </pc:sldMkLst>
      </pc:sldChg>
      <pc:sldChg chg="modSp mod">
        <pc:chgData name="Adela Demarku" userId="0feeacdc-b19d-4463-ac00-0e689f0cf9be" providerId="ADAL" clId="{28A3151F-0FCE-44F9-916C-C0EBB04AC619}" dt="2026-01-22T15:45:04.094" v="352" actId="14100"/>
        <pc:sldMkLst>
          <pc:docMk/>
          <pc:sldMk cId="0" sldId="274"/>
        </pc:sldMkLst>
        <pc:spChg chg="mod">
          <ac:chgData name="Adela Demarku" userId="0feeacdc-b19d-4463-ac00-0e689f0cf9be" providerId="ADAL" clId="{28A3151F-0FCE-44F9-916C-C0EBB04AC619}" dt="2026-01-22T15:45:04.094" v="352" actId="14100"/>
          <ac:spMkLst>
            <pc:docMk/>
            <pc:sldMk cId="0" sldId="274"/>
            <ac:spMk id="356" creationId="{00000000-0000-0000-0000-000000000000}"/>
          </ac:spMkLst>
        </pc:spChg>
      </pc:sldChg>
      <pc:sldChg chg="modSp mod">
        <pc:chgData name="Adela Demarku" userId="0feeacdc-b19d-4463-ac00-0e689f0cf9be" providerId="ADAL" clId="{28A3151F-0FCE-44F9-916C-C0EBB04AC619}" dt="2026-01-22T15:40:40.947" v="326" actId="1076"/>
        <pc:sldMkLst>
          <pc:docMk/>
          <pc:sldMk cId="0" sldId="275"/>
        </pc:sldMkLst>
        <pc:spChg chg="mod">
          <ac:chgData name="Adela Demarku" userId="0feeacdc-b19d-4463-ac00-0e689f0cf9be" providerId="ADAL" clId="{28A3151F-0FCE-44F9-916C-C0EBB04AC619}" dt="2026-01-22T15:40:24.730" v="323" actId="1076"/>
          <ac:spMkLst>
            <pc:docMk/>
            <pc:sldMk cId="0" sldId="275"/>
            <ac:spMk id="374" creationId="{00000000-0000-0000-0000-000000000000}"/>
          </ac:spMkLst>
        </pc:spChg>
        <pc:spChg chg="mod">
          <ac:chgData name="Adela Demarku" userId="0feeacdc-b19d-4463-ac00-0e689f0cf9be" providerId="ADAL" clId="{28A3151F-0FCE-44F9-916C-C0EBB04AC619}" dt="2026-01-22T15:40:40.947" v="326" actId="1076"/>
          <ac:spMkLst>
            <pc:docMk/>
            <pc:sldMk cId="0" sldId="275"/>
            <ac:spMk id="376" creationId="{00000000-0000-0000-0000-000000000000}"/>
          </ac:spMkLst>
        </pc:spChg>
        <pc:spChg chg="mod">
          <ac:chgData name="Adela Demarku" userId="0feeacdc-b19d-4463-ac00-0e689f0cf9be" providerId="ADAL" clId="{28A3151F-0FCE-44F9-916C-C0EBB04AC619}" dt="2026-01-22T15:40:30.350" v="324" actId="1076"/>
          <ac:spMkLst>
            <pc:docMk/>
            <pc:sldMk cId="0" sldId="275"/>
            <ac:spMk id="378" creationId="{00000000-0000-0000-0000-000000000000}"/>
          </ac:spMkLst>
        </pc:spChg>
        <pc:spChg chg="mod">
          <ac:chgData name="Adela Demarku" userId="0feeacdc-b19d-4463-ac00-0e689f0cf9be" providerId="ADAL" clId="{28A3151F-0FCE-44F9-916C-C0EBB04AC619}" dt="2026-01-22T15:40:34.781" v="325" actId="1076"/>
          <ac:spMkLst>
            <pc:docMk/>
            <pc:sldMk cId="0" sldId="275"/>
            <ac:spMk id="379" creationId="{00000000-0000-0000-0000-000000000000}"/>
          </ac:spMkLst>
        </pc:spChg>
        <pc:picChg chg="mod">
          <ac:chgData name="Adela Demarku" userId="0feeacdc-b19d-4463-ac00-0e689f0cf9be" providerId="ADAL" clId="{28A3151F-0FCE-44F9-916C-C0EBB04AC619}" dt="2026-01-22T15:40:30.350" v="324" actId="1076"/>
          <ac:picMkLst>
            <pc:docMk/>
            <pc:sldMk cId="0" sldId="275"/>
            <ac:picMk id="3" creationId="{0AA8DFF4-AD5A-1749-31AB-49AABC081F85}"/>
          </ac:picMkLst>
        </pc:picChg>
        <pc:picChg chg="mod">
          <ac:chgData name="Adela Demarku" userId="0feeacdc-b19d-4463-ac00-0e689f0cf9be" providerId="ADAL" clId="{28A3151F-0FCE-44F9-916C-C0EBB04AC619}" dt="2026-01-22T15:40:40.947" v="326" actId="1076"/>
          <ac:picMkLst>
            <pc:docMk/>
            <pc:sldMk cId="0" sldId="275"/>
            <ac:picMk id="10" creationId="{F8AE67A7-92A5-2075-1F37-1EA5DA073358}"/>
          </ac:picMkLst>
        </pc:picChg>
        <pc:picChg chg="mod modCrop">
          <ac:chgData name="Adela Demarku" userId="0feeacdc-b19d-4463-ac00-0e689f0cf9be" providerId="ADAL" clId="{28A3151F-0FCE-44F9-916C-C0EBB04AC619}" dt="2026-01-22T15:40:24.730" v="323" actId="1076"/>
          <ac:picMkLst>
            <pc:docMk/>
            <pc:sldMk cId="0" sldId="275"/>
            <ac:picMk id="371" creationId="{00000000-0000-0000-0000-000000000000}"/>
          </ac:picMkLst>
        </pc:picChg>
        <pc:picChg chg="mod">
          <ac:chgData name="Adela Demarku" userId="0feeacdc-b19d-4463-ac00-0e689f0cf9be" providerId="ADAL" clId="{28A3151F-0FCE-44F9-916C-C0EBB04AC619}" dt="2026-01-22T15:40:24.730" v="323" actId="1076"/>
          <ac:picMkLst>
            <pc:docMk/>
            <pc:sldMk cId="0" sldId="275"/>
            <ac:picMk id="381" creationId="{00000000-0000-0000-0000-000000000000}"/>
          </ac:picMkLst>
        </pc:picChg>
        <pc:picChg chg="mod">
          <ac:chgData name="Adela Demarku" userId="0feeacdc-b19d-4463-ac00-0e689f0cf9be" providerId="ADAL" clId="{28A3151F-0FCE-44F9-916C-C0EBB04AC619}" dt="2026-01-22T15:40:30.350" v="324" actId="1076"/>
          <ac:picMkLst>
            <pc:docMk/>
            <pc:sldMk cId="0" sldId="275"/>
            <ac:picMk id="382" creationId="{00000000-0000-0000-0000-000000000000}"/>
          </ac:picMkLst>
        </pc:picChg>
        <pc:picChg chg="mod">
          <ac:chgData name="Adela Demarku" userId="0feeacdc-b19d-4463-ac00-0e689f0cf9be" providerId="ADAL" clId="{28A3151F-0FCE-44F9-916C-C0EBB04AC619}" dt="2026-01-22T15:40:30.350" v="324" actId="1076"/>
          <ac:picMkLst>
            <pc:docMk/>
            <pc:sldMk cId="0" sldId="275"/>
            <ac:picMk id="383" creationId="{00000000-0000-0000-0000-000000000000}"/>
          </ac:picMkLst>
        </pc:picChg>
        <pc:picChg chg="mod">
          <ac:chgData name="Adela Demarku" userId="0feeacdc-b19d-4463-ac00-0e689f0cf9be" providerId="ADAL" clId="{28A3151F-0FCE-44F9-916C-C0EBB04AC619}" dt="2026-01-22T15:40:40.947" v="326" actId="1076"/>
          <ac:picMkLst>
            <pc:docMk/>
            <pc:sldMk cId="0" sldId="275"/>
            <ac:picMk id="384" creationId="{00000000-0000-0000-0000-000000000000}"/>
          </ac:picMkLst>
        </pc:picChg>
        <pc:cxnChg chg="mod">
          <ac:chgData name="Adela Demarku" userId="0feeacdc-b19d-4463-ac00-0e689f0cf9be" providerId="ADAL" clId="{28A3151F-0FCE-44F9-916C-C0EBB04AC619}" dt="2026-01-22T15:40:24.730" v="323" actId="1076"/>
          <ac:cxnSpMkLst>
            <pc:docMk/>
            <pc:sldMk cId="0" sldId="275"/>
            <ac:cxnSpMk id="375" creationId="{00000000-0000-0000-0000-000000000000}"/>
          </ac:cxnSpMkLst>
        </pc:cxnChg>
        <pc:cxnChg chg="mod">
          <ac:chgData name="Adela Demarku" userId="0feeacdc-b19d-4463-ac00-0e689f0cf9be" providerId="ADAL" clId="{28A3151F-0FCE-44F9-916C-C0EBB04AC619}" dt="2026-01-22T15:40:40.947" v="326" actId="1076"/>
          <ac:cxnSpMkLst>
            <pc:docMk/>
            <pc:sldMk cId="0" sldId="275"/>
            <ac:cxnSpMk id="377" creationId="{00000000-0000-0000-0000-000000000000}"/>
          </ac:cxnSpMkLst>
        </pc:cxnChg>
        <pc:cxnChg chg="mod">
          <ac:chgData name="Adela Demarku" userId="0feeacdc-b19d-4463-ac00-0e689f0cf9be" providerId="ADAL" clId="{28A3151F-0FCE-44F9-916C-C0EBB04AC619}" dt="2026-01-22T15:40:30.350" v="324" actId="1076"/>
          <ac:cxnSpMkLst>
            <pc:docMk/>
            <pc:sldMk cId="0" sldId="275"/>
            <ac:cxnSpMk id="380" creationId="{00000000-0000-0000-0000-000000000000}"/>
          </ac:cxnSpMkLst>
        </pc:cxnChg>
      </pc:sldChg>
      <pc:sldChg chg="delSp mod">
        <pc:chgData name="Adela Demarku" userId="0feeacdc-b19d-4463-ac00-0e689f0cf9be" providerId="ADAL" clId="{28A3151F-0FCE-44F9-916C-C0EBB04AC619}" dt="2026-01-20T09:16:03.322" v="21" actId="478"/>
        <pc:sldMkLst>
          <pc:docMk/>
          <pc:sldMk cId="0" sldId="280"/>
        </pc:sldMkLst>
      </pc:sldChg>
      <pc:sldChg chg="delSp mod">
        <pc:chgData name="Adela Demarku" userId="0feeacdc-b19d-4463-ac00-0e689f0cf9be" providerId="ADAL" clId="{28A3151F-0FCE-44F9-916C-C0EBB04AC619}" dt="2026-01-20T09:16:06.291" v="22" actId="478"/>
        <pc:sldMkLst>
          <pc:docMk/>
          <pc:sldMk cId="0" sldId="281"/>
        </pc:sldMkLst>
      </pc:sldChg>
      <pc:sldChg chg="delSp mod">
        <pc:chgData name="Adela Demarku" userId="0feeacdc-b19d-4463-ac00-0e689f0cf9be" providerId="ADAL" clId="{28A3151F-0FCE-44F9-916C-C0EBB04AC619}" dt="2026-01-20T09:16:21.906" v="23" actId="478"/>
        <pc:sldMkLst>
          <pc:docMk/>
          <pc:sldMk cId="0" sldId="282"/>
        </pc:sldMkLst>
      </pc:sldChg>
      <pc:sldChg chg="delSp mod">
        <pc:chgData name="Adela Demarku" userId="0feeacdc-b19d-4463-ac00-0e689f0cf9be" providerId="ADAL" clId="{28A3151F-0FCE-44F9-916C-C0EBB04AC619}" dt="2026-01-20T09:16:33.076" v="24" actId="478"/>
        <pc:sldMkLst>
          <pc:docMk/>
          <pc:sldMk cId="0" sldId="283"/>
        </pc:sldMkLst>
      </pc:sldChg>
      <pc:sldChg chg="ord">
        <pc:chgData name="Adela Demarku" userId="0feeacdc-b19d-4463-ac00-0e689f0cf9be" providerId="ADAL" clId="{28A3151F-0FCE-44F9-916C-C0EBB04AC619}" dt="2026-01-20T09:18:34.678" v="44"/>
        <pc:sldMkLst>
          <pc:docMk/>
          <pc:sldMk cId="0" sldId="286"/>
        </pc:sldMkLst>
      </pc:sldChg>
      <pc:sldChg chg="modSp mod ord">
        <pc:chgData name="Adela Demarku" userId="0feeacdc-b19d-4463-ac00-0e689f0cf9be" providerId="ADAL" clId="{28A3151F-0FCE-44F9-916C-C0EBB04AC619}" dt="2026-01-20T09:31:09.014" v="116" actId="20577"/>
        <pc:sldMkLst>
          <pc:docMk/>
          <pc:sldMk cId="0" sldId="287"/>
        </pc:sldMkLst>
        <pc:spChg chg="mod">
          <ac:chgData name="Adela Demarku" userId="0feeacdc-b19d-4463-ac00-0e689f0cf9be" providerId="ADAL" clId="{28A3151F-0FCE-44F9-916C-C0EBB04AC619}" dt="2026-01-20T09:31:09.014" v="116" actId="20577"/>
          <ac:spMkLst>
            <pc:docMk/>
            <pc:sldMk cId="0" sldId="287"/>
            <ac:spMk id="605" creationId="{00000000-0000-0000-0000-000000000000}"/>
          </ac:spMkLst>
        </pc:spChg>
      </pc:sldChg>
      <pc:sldChg chg="delSp mod">
        <pc:chgData name="Adela Demarku" userId="0feeacdc-b19d-4463-ac00-0e689f0cf9be" providerId="ADAL" clId="{28A3151F-0FCE-44F9-916C-C0EBB04AC619}" dt="2026-01-20T09:32:43.157" v="124" actId="478"/>
        <pc:sldMkLst>
          <pc:docMk/>
          <pc:sldMk cId="0" sldId="288"/>
        </pc:sldMkLst>
      </pc:sldChg>
      <pc:sldChg chg="addSp delSp modSp mod">
        <pc:chgData name="Adela Demarku" userId="0feeacdc-b19d-4463-ac00-0e689f0cf9be" providerId="ADAL" clId="{28A3151F-0FCE-44F9-916C-C0EBB04AC619}" dt="2026-01-26T15:38:10.351" v="510"/>
        <pc:sldMkLst>
          <pc:docMk/>
          <pc:sldMk cId="2570324347" sldId="291"/>
        </pc:sldMkLst>
        <pc:spChg chg="add del mod">
          <ac:chgData name="Adela Demarku" userId="0feeacdc-b19d-4463-ac00-0e689f0cf9be" providerId="ADAL" clId="{28A3151F-0FCE-44F9-916C-C0EBB04AC619}" dt="2026-01-26T15:38:09.265" v="509" actId="478"/>
          <ac:spMkLst>
            <pc:docMk/>
            <pc:sldMk cId="2570324347" sldId="291"/>
            <ac:spMk id="4" creationId="{48446707-8B70-AAE3-1A8B-84E6758E909D}"/>
          </ac:spMkLst>
        </pc:spChg>
        <pc:spChg chg="add mod">
          <ac:chgData name="Adela Demarku" userId="0feeacdc-b19d-4463-ac00-0e689f0cf9be" providerId="ADAL" clId="{28A3151F-0FCE-44F9-916C-C0EBB04AC619}" dt="2026-01-26T15:38:10.351" v="510"/>
          <ac:spMkLst>
            <pc:docMk/>
            <pc:sldMk cId="2570324347" sldId="291"/>
            <ac:spMk id="6" creationId="{72871A15-FA3D-D4E1-CB31-1B135C7685BC}"/>
          </ac:spMkLst>
        </pc:spChg>
        <pc:spChg chg="del">
          <ac:chgData name="Adela Demarku" userId="0feeacdc-b19d-4463-ac00-0e689f0cf9be" providerId="ADAL" clId="{28A3151F-0FCE-44F9-916C-C0EBB04AC619}" dt="2026-01-26T15:38:07.424" v="508" actId="478"/>
          <ac:spMkLst>
            <pc:docMk/>
            <pc:sldMk cId="2570324347" sldId="291"/>
            <ac:spMk id="477" creationId="{00000000-0000-0000-0000-000000000000}"/>
          </ac:spMkLst>
        </pc:spChg>
      </pc:sldChg>
      <pc:sldChg chg="delSp mod">
        <pc:chgData name="Adela Demarku" userId="0feeacdc-b19d-4463-ac00-0e689f0cf9be" providerId="ADAL" clId="{28A3151F-0FCE-44F9-916C-C0EBB04AC619}" dt="2026-01-20T09:32:54.195" v="125" actId="478"/>
        <pc:sldMkLst>
          <pc:docMk/>
          <pc:sldMk cId="2698614882" sldId="292"/>
        </pc:sldMkLst>
      </pc:sldChg>
      <pc:sldChg chg="addSp delSp modSp add del mod">
        <pc:chgData name="Adela Demarku" userId="0feeacdc-b19d-4463-ac00-0e689f0cf9be" providerId="ADAL" clId="{28A3151F-0FCE-44F9-916C-C0EBB04AC619}" dt="2026-01-27T08:38:40.767" v="567" actId="14100"/>
        <pc:sldMkLst>
          <pc:docMk/>
          <pc:sldMk cId="681865759" sldId="298"/>
        </pc:sldMkLst>
        <pc:spChg chg="mod">
          <ac:chgData name="Adela Demarku" userId="0feeacdc-b19d-4463-ac00-0e689f0cf9be" providerId="ADAL" clId="{28A3151F-0FCE-44F9-916C-C0EBB04AC619}" dt="2026-01-22T14:46:28.146" v="152" actId="34807"/>
          <ac:spMkLst>
            <pc:docMk/>
            <pc:sldMk cId="681865759" sldId="298"/>
            <ac:spMk id="11" creationId="{A906E993-684F-59AC-45AD-D7F78E25C442}"/>
          </ac:spMkLst>
        </pc:spChg>
        <pc:spChg chg="mod">
          <ac:chgData name="Adela Demarku" userId="0feeacdc-b19d-4463-ac00-0e689f0cf9be" providerId="ADAL" clId="{28A3151F-0FCE-44F9-916C-C0EBB04AC619}" dt="2026-01-27T08:38:40.767" v="567" actId="14100"/>
          <ac:spMkLst>
            <pc:docMk/>
            <pc:sldMk cId="681865759" sldId="298"/>
            <ac:spMk id="13" creationId="{A49C1387-EB09-BDA4-04F9-A067944D5946}"/>
          </ac:spMkLst>
        </pc:spChg>
        <pc:spChg chg="mod">
          <ac:chgData name="Adela Demarku" userId="0feeacdc-b19d-4463-ac00-0e689f0cf9be" providerId="ADAL" clId="{28A3151F-0FCE-44F9-916C-C0EBB04AC619}" dt="2026-01-20T09:11:32.126" v="5"/>
          <ac:spMkLst>
            <pc:docMk/>
            <pc:sldMk cId="681865759" sldId="298"/>
            <ac:spMk id="14" creationId="{00FEE43A-6D3B-DB71-2B12-52F21F9BE884}"/>
          </ac:spMkLst>
        </pc:spChg>
        <pc:spChg chg="mod">
          <ac:chgData name="Adela Demarku" userId="0feeacdc-b19d-4463-ac00-0e689f0cf9be" providerId="ADAL" clId="{28A3151F-0FCE-44F9-916C-C0EBB04AC619}" dt="2026-01-22T15:13:45.232" v="268"/>
          <ac:spMkLst>
            <pc:docMk/>
            <pc:sldMk cId="681865759" sldId="298"/>
            <ac:spMk id="18" creationId="{C94C40FD-8398-7C20-2916-EB6B08D8DA1D}"/>
          </ac:spMkLst>
        </pc:spChg>
        <pc:picChg chg="add mod ord">
          <ac:chgData name="Adela Demarku" userId="0feeacdc-b19d-4463-ac00-0e689f0cf9be" providerId="ADAL" clId="{28A3151F-0FCE-44F9-916C-C0EBB04AC619}" dt="2026-01-22T14:49:33.578" v="230" actId="1038"/>
          <ac:picMkLst>
            <pc:docMk/>
            <pc:sldMk cId="681865759" sldId="298"/>
            <ac:picMk id="9" creationId="{95F36021-8589-E4A0-D03C-2314ED1AFE5D}"/>
          </ac:picMkLst>
        </pc:picChg>
        <pc:picChg chg="add mod ord">
          <ac:chgData name="Adela Demarku" userId="0feeacdc-b19d-4463-ac00-0e689f0cf9be" providerId="ADAL" clId="{28A3151F-0FCE-44F9-916C-C0EBB04AC619}" dt="2026-01-22T15:06:38.110" v="258" actId="167"/>
          <ac:picMkLst>
            <pc:docMk/>
            <pc:sldMk cId="681865759" sldId="298"/>
            <ac:picMk id="17" creationId="{B10A78CF-49F7-B20A-C6F4-598C873F0D1C}"/>
          </ac:picMkLst>
        </pc:picChg>
        <pc:picChg chg="mod">
          <ac:chgData name="Adela Demarku" userId="0feeacdc-b19d-4463-ac00-0e689f0cf9be" providerId="ADAL" clId="{28A3151F-0FCE-44F9-916C-C0EBB04AC619}" dt="2026-01-22T14:49:37.863" v="231" actId="1076"/>
          <ac:picMkLst>
            <pc:docMk/>
            <pc:sldMk cId="681865759" sldId="298"/>
            <ac:picMk id="20" creationId="{A7524134-356E-0646-2D11-0254BD0179D9}"/>
          </ac:picMkLst>
        </pc:picChg>
        <pc:picChg chg="add mod ord">
          <ac:chgData name="Adela Demarku" userId="0feeacdc-b19d-4463-ac00-0e689f0cf9be" providerId="ADAL" clId="{28A3151F-0FCE-44F9-916C-C0EBB04AC619}" dt="2026-01-22T15:16:07.914" v="290" actId="1440"/>
          <ac:picMkLst>
            <pc:docMk/>
            <pc:sldMk cId="681865759" sldId="298"/>
            <ac:picMk id="25" creationId="{40F71DF1-7F4C-0428-5BE9-9D458169EEDB}"/>
          </ac:picMkLst>
        </pc:picChg>
        <pc:picChg chg="add mod ord">
          <ac:chgData name="Adela Demarku" userId="0feeacdc-b19d-4463-ac00-0e689f0cf9be" providerId="ADAL" clId="{28A3151F-0FCE-44F9-916C-C0EBB04AC619}" dt="2026-01-22T15:15:08.090" v="280" actId="167"/>
          <ac:picMkLst>
            <pc:docMk/>
            <pc:sldMk cId="681865759" sldId="298"/>
            <ac:picMk id="28" creationId="{AC4A2129-7B69-D684-6D21-E7A06F7FECF7}"/>
          </ac:picMkLst>
        </pc:picChg>
        <pc:picChg chg="add mod ord">
          <ac:chgData name="Adela Demarku" userId="0feeacdc-b19d-4463-ac00-0e689f0cf9be" providerId="ADAL" clId="{28A3151F-0FCE-44F9-916C-C0EBB04AC619}" dt="2026-01-22T15:15:59.626" v="289" actId="167"/>
          <ac:picMkLst>
            <pc:docMk/>
            <pc:sldMk cId="681865759" sldId="298"/>
            <ac:picMk id="30" creationId="{B8E156C1-5B38-B962-F15A-53DCE9259B21}"/>
          </ac:picMkLst>
        </pc:picChg>
      </pc:sldChg>
      <pc:sldChg chg="addSp delSp modSp add del mod">
        <pc:chgData name="Adela Demarku" userId="0feeacdc-b19d-4463-ac00-0e689f0cf9be" providerId="ADAL" clId="{28A3151F-0FCE-44F9-916C-C0EBB04AC619}" dt="2026-01-26T15:37:20.823" v="507" actId="20577"/>
        <pc:sldMkLst>
          <pc:docMk/>
          <pc:sldMk cId="4230280382" sldId="300"/>
        </pc:sldMkLst>
        <pc:spChg chg="mod">
          <ac:chgData name="Adela Demarku" userId="0feeacdc-b19d-4463-ac00-0e689f0cf9be" providerId="ADAL" clId="{28A3151F-0FCE-44F9-916C-C0EBB04AC619}" dt="2026-01-22T13:19:16.152" v="127" actId="34807"/>
          <ac:spMkLst>
            <pc:docMk/>
            <pc:sldMk cId="4230280382" sldId="300"/>
            <ac:spMk id="2" creationId="{0F3906E7-2C90-F961-D4D7-6C875FE744C7}"/>
          </ac:spMkLst>
        </pc:spChg>
        <pc:spChg chg="add del mod">
          <ac:chgData name="Adela Demarku" userId="0feeacdc-b19d-4463-ac00-0e689f0cf9be" providerId="ADAL" clId="{28A3151F-0FCE-44F9-916C-C0EBB04AC619}" dt="2026-01-26T15:37:18.335" v="506" actId="478"/>
          <ac:spMkLst>
            <pc:docMk/>
            <pc:sldMk cId="4230280382" sldId="300"/>
            <ac:spMk id="6" creationId="{6B0E4940-14DD-E87A-2387-DA19193BFD63}"/>
          </ac:spMkLst>
        </pc:spChg>
        <pc:spChg chg="add mod">
          <ac:chgData name="Adela Demarku" userId="0feeacdc-b19d-4463-ac00-0e689f0cf9be" providerId="ADAL" clId="{28A3151F-0FCE-44F9-916C-C0EBB04AC619}" dt="2026-01-26T15:37:20.823" v="507" actId="20577"/>
          <ac:spMkLst>
            <pc:docMk/>
            <pc:sldMk cId="4230280382" sldId="300"/>
            <ac:spMk id="7" creationId="{69F0B7FC-8AB0-B148-7A46-10FE0C318817}"/>
          </ac:spMkLst>
        </pc:spChg>
        <pc:spChg chg="del">
          <ac:chgData name="Adela Demarku" userId="0feeacdc-b19d-4463-ac00-0e689f0cf9be" providerId="ADAL" clId="{28A3151F-0FCE-44F9-916C-C0EBB04AC619}" dt="2026-01-26T15:37:15.332" v="504" actId="478"/>
          <ac:spMkLst>
            <pc:docMk/>
            <pc:sldMk cId="4230280382" sldId="300"/>
            <ac:spMk id="14" creationId="{DF9637A6-C7E2-3C14-DDEE-1DE94A7ADE45}"/>
          </ac:spMkLst>
        </pc:spChg>
        <pc:spChg chg="mod">
          <ac:chgData name="Adela Demarku" userId="0feeacdc-b19d-4463-ac00-0e689f0cf9be" providerId="ADAL" clId="{28A3151F-0FCE-44F9-916C-C0EBB04AC619}" dt="2026-01-20T09:32:32.841" v="123"/>
          <ac:spMkLst>
            <pc:docMk/>
            <pc:sldMk cId="4230280382" sldId="300"/>
            <ac:spMk id="15" creationId="{F231118F-B889-9A6C-1C5F-40854F1A8402}"/>
          </ac:spMkLst>
        </pc:spChg>
        <pc:picChg chg="add mod">
          <ac:chgData name="Adela Demarku" userId="0feeacdc-b19d-4463-ac00-0e689f0cf9be" providerId="ADAL" clId="{28A3151F-0FCE-44F9-916C-C0EBB04AC619}" dt="2026-01-22T15:42:03.634" v="349" actId="1440"/>
          <ac:picMkLst>
            <pc:docMk/>
            <pc:sldMk cId="4230280382" sldId="300"/>
            <ac:picMk id="5" creationId="{3C1D689A-712C-F1B9-C8CD-5D90CEF34A66}"/>
          </ac:picMkLst>
        </pc:picChg>
      </pc:sldChg>
      <pc:sldChg chg="addSp delSp modSp add mod modNotesTx">
        <pc:chgData name="Adela Demarku" userId="0feeacdc-b19d-4463-ac00-0e689f0cf9be" providerId="ADAL" clId="{28A3151F-0FCE-44F9-916C-C0EBB04AC619}" dt="2026-01-27T08:46:27.996" v="595" actId="20577"/>
        <pc:sldMkLst>
          <pc:docMk/>
          <pc:sldMk cId="2729076672" sldId="302"/>
        </pc:sldMkLst>
        <pc:spChg chg="mod">
          <ac:chgData name="Adela Demarku" userId="0feeacdc-b19d-4463-ac00-0e689f0cf9be" providerId="ADAL" clId="{28A3151F-0FCE-44F9-916C-C0EBB04AC619}" dt="2026-01-27T08:42:11.011" v="590" actId="20577"/>
          <ac:spMkLst>
            <pc:docMk/>
            <pc:sldMk cId="2729076672" sldId="302"/>
            <ac:spMk id="2" creationId="{90DDC1FC-9A88-1A87-258F-BC5F29EB6B29}"/>
          </ac:spMkLst>
        </pc:spChg>
        <pc:spChg chg="mod">
          <ac:chgData name="Adela Demarku" userId="0feeacdc-b19d-4463-ac00-0e689f0cf9be" providerId="ADAL" clId="{28A3151F-0FCE-44F9-916C-C0EBB04AC619}" dt="2026-01-20T09:27:09.610" v="97"/>
          <ac:spMkLst>
            <pc:docMk/>
            <pc:sldMk cId="2729076672" sldId="302"/>
            <ac:spMk id="14" creationId="{844C955B-D2C0-E411-C9F7-8309A55E1EBE}"/>
          </ac:spMkLst>
        </pc:spChg>
        <pc:spChg chg="mod">
          <ac:chgData name="Adela Demarku" userId="0feeacdc-b19d-4463-ac00-0e689f0cf9be" providerId="ADAL" clId="{28A3151F-0FCE-44F9-916C-C0EBB04AC619}" dt="2026-01-20T09:14:01.332" v="17"/>
          <ac:spMkLst>
            <pc:docMk/>
            <pc:sldMk cId="2729076672" sldId="302"/>
            <ac:spMk id="15" creationId="{D797CF6B-24A5-18E0-A79D-46197B99B4D0}"/>
          </ac:spMkLst>
        </pc:spChg>
        <pc:picChg chg="add mod">
          <ac:chgData name="Adela Demarku" userId="0feeacdc-b19d-4463-ac00-0e689f0cf9be" providerId="ADAL" clId="{28A3151F-0FCE-44F9-916C-C0EBB04AC619}" dt="2026-01-27T08:43:43.313" v="591" actId="34807"/>
          <ac:picMkLst>
            <pc:docMk/>
            <pc:sldMk cId="2729076672" sldId="302"/>
            <ac:picMk id="4" creationId="{3A0CE8F5-B8CB-D9CD-14BC-D0A77385F489}"/>
          </ac:picMkLst>
        </pc:picChg>
      </pc:sldChg>
      <pc:sldChg chg="modSp add del mod">
        <pc:chgData name="Adela Demarku" userId="0feeacdc-b19d-4463-ac00-0e689f0cf9be" providerId="ADAL" clId="{28A3151F-0FCE-44F9-916C-C0EBB04AC619}" dt="2026-01-26T15:22:32.074" v="494" actId="2696"/>
        <pc:sldMkLst>
          <pc:docMk/>
          <pc:sldMk cId="2734543155" sldId="304"/>
        </pc:sldMkLst>
      </pc:sldChg>
      <pc:sldChg chg="modSp add mod">
        <pc:chgData name="Adela Demarku" userId="0feeacdc-b19d-4463-ac00-0e689f0cf9be" providerId="ADAL" clId="{28A3151F-0FCE-44F9-916C-C0EBB04AC619}" dt="2026-01-20T09:22:46.890" v="58" actId="5793"/>
        <pc:sldMkLst>
          <pc:docMk/>
          <pc:sldMk cId="2929618122" sldId="306"/>
        </pc:sldMkLst>
        <pc:spChg chg="mod">
          <ac:chgData name="Adela Demarku" userId="0feeacdc-b19d-4463-ac00-0e689f0cf9be" providerId="ADAL" clId="{28A3151F-0FCE-44F9-916C-C0EBB04AC619}" dt="2026-01-20T09:20:58.158" v="54" actId="20577"/>
          <ac:spMkLst>
            <pc:docMk/>
            <pc:sldMk cId="2929618122" sldId="306"/>
            <ac:spMk id="546" creationId="{248D16B4-7827-04B8-FC8F-FC739A1C638E}"/>
          </ac:spMkLst>
        </pc:spChg>
        <pc:spChg chg="mod">
          <ac:chgData name="Adela Demarku" userId="0feeacdc-b19d-4463-ac00-0e689f0cf9be" providerId="ADAL" clId="{28A3151F-0FCE-44F9-916C-C0EBB04AC619}" dt="2026-01-20T09:22:46.890" v="58" actId="5793"/>
          <ac:spMkLst>
            <pc:docMk/>
            <pc:sldMk cId="2929618122" sldId="306"/>
            <ac:spMk id="548" creationId="{4D6276F3-1034-5229-8F93-8D87DF954C73}"/>
          </ac:spMkLst>
        </pc:spChg>
      </pc:sldChg>
      <pc:sldChg chg="modSp add mod modNotesTx">
        <pc:chgData name="Adela Demarku" userId="0feeacdc-b19d-4463-ac00-0e689f0cf9be" providerId="ADAL" clId="{28A3151F-0FCE-44F9-916C-C0EBB04AC619}" dt="2026-01-27T08:46:33.090" v="596" actId="20577"/>
        <pc:sldMkLst>
          <pc:docMk/>
          <pc:sldMk cId="967587969" sldId="307"/>
        </pc:sldMkLst>
        <pc:spChg chg="mod">
          <ac:chgData name="Adela Demarku" userId="0feeacdc-b19d-4463-ac00-0e689f0cf9be" providerId="ADAL" clId="{28A3151F-0FCE-44F9-916C-C0EBB04AC619}" dt="2026-01-20T09:22:56.099" v="61"/>
          <ac:spMkLst>
            <pc:docMk/>
            <pc:sldMk cId="967587969" sldId="307"/>
            <ac:spMk id="577" creationId="{AC8EFB96-6FE8-C29E-D5D0-EC4C22DF6857}"/>
          </ac:spMkLst>
        </pc:spChg>
      </pc:sldChg>
      <pc:sldChg chg="addSp delSp modSp add mod">
        <pc:chgData name="Adela Demarku" userId="0feeacdc-b19d-4463-ac00-0e689f0cf9be" providerId="ADAL" clId="{28A3151F-0FCE-44F9-916C-C0EBB04AC619}" dt="2026-01-26T15:24:13.696" v="503" actId="255"/>
        <pc:sldMkLst>
          <pc:docMk/>
          <pc:sldMk cId="1872257848" sldId="308"/>
        </pc:sldMkLst>
        <pc:spChg chg="mod">
          <ac:chgData name="Adela Demarku" userId="0feeacdc-b19d-4463-ac00-0e689f0cf9be" providerId="ADAL" clId="{28A3151F-0FCE-44F9-916C-C0EBB04AC619}" dt="2026-01-22T13:25:11.136" v="135" actId="34807"/>
          <ac:spMkLst>
            <pc:docMk/>
            <pc:sldMk cId="1872257848" sldId="308"/>
            <ac:spMk id="2" creationId="{48EA7E40-68D3-4C45-8CE1-7146D40A5DA6}"/>
          </ac:spMkLst>
        </pc:spChg>
        <pc:spChg chg="mod">
          <ac:chgData name="Adela Demarku" userId="0feeacdc-b19d-4463-ac00-0e689f0cf9be" providerId="ADAL" clId="{28A3151F-0FCE-44F9-916C-C0EBB04AC619}" dt="2026-01-26T15:21:39.741" v="490" actId="1036"/>
          <ac:spMkLst>
            <pc:docMk/>
            <pc:sldMk cId="1872257848" sldId="308"/>
            <ac:spMk id="4" creationId="{A92A8937-0AA1-289D-4B1D-A434D0DC2E31}"/>
          </ac:spMkLst>
        </pc:spChg>
        <pc:spChg chg="mod">
          <ac:chgData name="Adela Demarku" userId="0feeacdc-b19d-4463-ac00-0e689f0cf9be" providerId="ADAL" clId="{28A3151F-0FCE-44F9-916C-C0EBB04AC619}" dt="2026-01-22T13:26:48.027" v="150" actId="20577"/>
          <ac:spMkLst>
            <pc:docMk/>
            <pc:sldMk cId="1872257848" sldId="308"/>
            <ac:spMk id="5" creationId="{A53D7FBF-9251-678D-886F-8490AF60E3CC}"/>
          </ac:spMkLst>
        </pc:spChg>
        <pc:spChg chg="mod">
          <ac:chgData name="Adela Demarku" userId="0feeacdc-b19d-4463-ac00-0e689f0cf9be" providerId="ADAL" clId="{28A3151F-0FCE-44F9-916C-C0EBB04AC619}" dt="2026-01-26T15:19:09.891" v="421" actId="20577"/>
          <ac:spMkLst>
            <pc:docMk/>
            <pc:sldMk cId="1872257848" sldId="308"/>
            <ac:spMk id="6" creationId="{C6783B16-6576-8270-4114-8DD65712FB32}"/>
          </ac:spMkLst>
        </pc:spChg>
        <pc:spChg chg="add">
          <ac:chgData name="Adela Demarku" userId="0feeacdc-b19d-4463-ac00-0e689f0cf9be" providerId="ADAL" clId="{28A3151F-0FCE-44F9-916C-C0EBB04AC619}" dt="2026-01-26T13:55:40.884" v="353"/>
          <ac:spMkLst>
            <pc:docMk/>
            <pc:sldMk cId="1872257848" sldId="308"/>
            <ac:spMk id="7" creationId="{4DCCC7DA-3029-29CB-4D59-43633934AAC1}"/>
          </ac:spMkLst>
        </pc:spChg>
        <pc:spChg chg="del mod">
          <ac:chgData name="Adela Demarku" userId="0feeacdc-b19d-4463-ac00-0e689f0cf9be" providerId="ADAL" clId="{28A3151F-0FCE-44F9-916C-C0EBB04AC619}" dt="2026-01-26T15:23:44.549" v="501" actId="478"/>
          <ac:spMkLst>
            <pc:docMk/>
            <pc:sldMk cId="1872257848" sldId="308"/>
            <ac:spMk id="14" creationId="{E36D7B7F-5211-2851-64B5-3740BB191CBD}"/>
          </ac:spMkLst>
        </pc:spChg>
        <pc:spChg chg="mod">
          <ac:chgData name="Adela Demarku" userId="0feeacdc-b19d-4463-ac00-0e689f0cf9be" providerId="ADAL" clId="{28A3151F-0FCE-44F9-916C-C0EBB04AC619}" dt="2026-01-20T09:31:23.206" v="117"/>
          <ac:spMkLst>
            <pc:docMk/>
            <pc:sldMk cId="1872257848" sldId="308"/>
            <ac:spMk id="15" creationId="{C427E797-9CCC-8D9E-D1CA-90D849472694}"/>
          </ac:spMkLst>
        </pc:spChg>
        <pc:spChg chg="mod">
          <ac:chgData name="Adela Demarku" userId="0feeacdc-b19d-4463-ac00-0e689f0cf9be" providerId="ADAL" clId="{28A3151F-0FCE-44F9-916C-C0EBB04AC619}" dt="2026-01-26T13:56:53.736" v="363" actId="14100"/>
          <ac:spMkLst>
            <pc:docMk/>
            <pc:sldMk cId="1872257848" sldId="308"/>
            <ac:spMk id="21" creationId="{56D97114-F0FF-45C3-4815-43D6413A5EC8}"/>
          </ac:spMkLst>
        </pc:spChg>
        <pc:spChg chg="mod">
          <ac:chgData name="Adela Demarku" userId="0feeacdc-b19d-4463-ac00-0e689f0cf9be" providerId="ADAL" clId="{28A3151F-0FCE-44F9-916C-C0EBB04AC619}" dt="2026-01-26T15:21:46.661" v="491" actId="313"/>
          <ac:spMkLst>
            <pc:docMk/>
            <pc:sldMk cId="1872257848" sldId="308"/>
            <ac:spMk id="22" creationId="{C825F6DC-5383-008F-B1A7-F1DD321178BB}"/>
          </ac:spMkLst>
        </pc:spChg>
        <pc:spChg chg="mod">
          <ac:chgData name="Adela Demarku" userId="0feeacdc-b19d-4463-ac00-0e689f0cf9be" providerId="ADAL" clId="{28A3151F-0FCE-44F9-916C-C0EBB04AC619}" dt="2026-01-26T13:56:43.806" v="362" actId="1076"/>
          <ac:spMkLst>
            <pc:docMk/>
            <pc:sldMk cId="1872257848" sldId="308"/>
            <ac:spMk id="23" creationId="{2D96B99F-6C97-91C5-2B13-99DF6B8C1BD5}"/>
          </ac:spMkLst>
        </pc:spChg>
        <pc:spChg chg="add mod">
          <ac:chgData name="Adela Demarku" userId="0feeacdc-b19d-4463-ac00-0e689f0cf9be" providerId="ADAL" clId="{28A3151F-0FCE-44F9-916C-C0EBB04AC619}" dt="2026-01-26T15:24:13.696" v="503" actId="255"/>
          <ac:spMkLst>
            <pc:docMk/>
            <pc:sldMk cId="1872257848" sldId="308"/>
            <ac:spMk id="26" creationId="{1AEF6D03-7D95-6C83-1A25-80C8C9866302}"/>
          </ac:spMkLst>
        </pc:spChg>
        <pc:spChg chg="mod">
          <ac:chgData name="Adela Demarku" userId="0feeacdc-b19d-4463-ac00-0e689f0cf9be" providerId="ADAL" clId="{28A3151F-0FCE-44F9-916C-C0EBB04AC619}" dt="2026-01-26T15:21:05.135" v="460" actId="1036"/>
          <ac:spMkLst>
            <pc:docMk/>
            <pc:sldMk cId="1872257848" sldId="308"/>
            <ac:spMk id="28" creationId="{8B88E3D3-D8C6-A1D2-1051-20740EA05DCB}"/>
          </ac:spMkLst>
        </pc:spChg>
        <pc:spChg chg="mod">
          <ac:chgData name="Adela Demarku" userId="0feeacdc-b19d-4463-ac00-0e689f0cf9be" providerId="ADAL" clId="{28A3151F-0FCE-44F9-916C-C0EBB04AC619}" dt="2026-01-26T15:21:14.748" v="480" actId="1036"/>
          <ac:spMkLst>
            <pc:docMk/>
            <pc:sldMk cId="1872257848" sldId="308"/>
            <ac:spMk id="29" creationId="{5AF34DE6-241C-C6EB-699A-1CD4BD58E39A}"/>
          </ac:spMkLst>
        </pc:spChg>
        <pc:spChg chg="add del mod">
          <ac:chgData name="Adela Demarku" userId="0feeacdc-b19d-4463-ac00-0e689f0cf9be" providerId="ADAL" clId="{28A3151F-0FCE-44F9-916C-C0EBB04AC619}" dt="2026-01-26T15:24:03.070" v="502" actId="478"/>
          <ac:spMkLst>
            <pc:docMk/>
            <pc:sldMk cId="1872257848" sldId="308"/>
            <ac:spMk id="31" creationId="{0C678CBF-5F4B-D54D-978D-53B11BA491D4}"/>
          </ac:spMkLst>
        </pc:spChg>
        <pc:picChg chg="del">
          <ac:chgData name="Adela Demarku" userId="0feeacdc-b19d-4463-ac00-0e689f0cf9be" providerId="ADAL" clId="{28A3151F-0FCE-44F9-916C-C0EBB04AC619}" dt="2026-01-26T15:18:15.964" v="364" actId="478"/>
          <ac:picMkLst>
            <pc:docMk/>
            <pc:sldMk cId="1872257848" sldId="308"/>
            <ac:picMk id="12" creationId="{7F302B05-FFE0-B20E-BFF4-816DC91E4463}"/>
          </ac:picMkLst>
        </pc:picChg>
        <pc:picChg chg="add mod ord">
          <ac:chgData name="Adela Demarku" userId="0feeacdc-b19d-4463-ac00-0e689f0cf9be" providerId="ADAL" clId="{28A3151F-0FCE-44F9-916C-C0EBB04AC619}" dt="2026-01-26T13:56:34.478" v="361" actId="167"/>
          <ac:picMkLst>
            <pc:docMk/>
            <pc:sldMk cId="1872257848" sldId="308"/>
            <ac:picMk id="13" creationId="{B7E888C2-5092-E592-FCE1-E23251CDC245}"/>
          </ac:picMkLst>
        </pc:picChg>
        <pc:picChg chg="add mod ord">
          <ac:chgData name="Adela Demarku" userId="0feeacdc-b19d-4463-ac00-0e689f0cf9be" providerId="ADAL" clId="{28A3151F-0FCE-44F9-916C-C0EBB04AC619}" dt="2026-01-26T15:18:33.981" v="374" actId="1440"/>
          <ac:picMkLst>
            <pc:docMk/>
            <pc:sldMk cId="1872257848" sldId="308"/>
            <ac:picMk id="17" creationId="{2C3B242A-4A67-E531-B67F-F9D6D422EF52}"/>
          </ac:picMkLst>
        </pc:picChg>
        <pc:picChg chg="add del mod">
          <ac:chgData name="Adela Demarku" userId="0feeacdc-b19d-4463-ac00-0e689f0cf9be" providerId="ADAL" clId="{28A3151F-0FCE-44F9-916C-C0EBB04AC619}" dt="2026-01-26T15:20:37.402" v="426" actId="22"/>
          <ac:picMkLst>
            <pc:docMk/>
            <pc:sldMk cId="1872257848" sldId="308"/>
            <ac:picMk id="19" creationId="{3593D7B9-6C25-C7D7-D2FE-180C8F26AD3C}"/>
          </ac:picMkLst>
        </pc:picChg>
        <pc:picChg chg="add mod ord">
          <ac:chgData name="Adela Demarku" userId="0feeacdc-b19d-4463-ac00-0e689f0cf9be" providerId="ADAL" clId="{28A3151F-0FCE-44F9-916C-C0EBB04AC619}" dt="2026-01-26T15:20:59.497" v="438" actId="167"/>
          <ac:picMkLst>
            <pc:docMk/>
            <pc:sldMk cId="1872257848" sldId="308"/>
            <ac:picMk id="24" creationId="{D114889D-52F9-B98B-CA37-764A6F86CC32}"/>
          </ac:picMkLst>
        </pc:picChg>
        <pc:picChg chg="add del">
          <ac:chgData name="Adela Demarku" userId="0feeacdc-b19d-4463-ac00-0e689f0cf9be" providerId="ADAL" clId="{28A3151F-0FCE-44F9-916C-C0EBB04AC619}" dt="2026-01-26T15:20:42.189" v="428" actId="478"/>
          <ac:picMkLst>
            <pc:docMk/>
            <pc:sldMk cId="1872257848" sldId="308"/>
            <ac:picMk id="27" creationId="{C0E00263-C8FA-3212-2BDD-DF84D1046CD8}"/>
          </ac:picMkLst>
        </pc:picChg>
        <pc:cxnChg chg="mod">
          <ac:chgData name="Adela Demarku" userId="0feeacdc-b19d-4463-ac00-0e689f0cf9be" providerId="ADAL" clId="{28A3151F-0FCE-44F9-916C-C0EBB04AC619}" dt="2026-01-26T15:18:39.571" v="392" actId="1035"/>
          <ac:cxnSpMkLst>
            <pc:docMk/>
            <pc:sldMk cId="1872257848" sldId="308"/>
            <ac:cxnSpMk id="25" creationId="{7D9319C5-D4B8-BFC9-E8ED-013672491E75}"/>
          </ac:cxnSpMkLst>
        </pc:cxnChg>
      </pc:sldChg>
      <pc:sldChg chg="modSp add mod">
        <pc:chgData name="Adela Demarku" userId="0feeacdc-b19d-4463-ac00-0e689f0cf9be" providerId="ADAL" clId="{28A3151F-0FCE-44F9-916C-C0EBB04AC619}" dt="2026-01-27T08:41:26.158" v="584" actId="34807"/>
        <pc:sldMkLst>
          <pc:docMk/>
          <pc:sldMk cId="3075076881" sldId="309"/>
        </pc:sldMkLst>
        <pc:spChg chg="mod">
          <ac:chgData name="Adela Demarku" userId="0feeacdc-b19d-4463-ac00-0e689f0cf9be" providerId="ADAL" clId="{28A3151F-0FCE-44F9-916C-C0EBB04AC619}" dt="2026-01-27T08:41:26.158" v="584" actId="34807"/>
          <ac:spMkLst>
            <pc:docMk/>
            <pc:sldMk cId="3075076881" sldId="309"/>
            <ac:spMk id="14" creationId="{B3F2C599-8B3D-8AD7-7C8E-9BB3BF3D497D}"/>
          </ac:spMkLst>
        </pc:spChg>
      </pc:sldChg>
    </pc:docChg>
  </pc:docChgLst>
  <pc:docChgLst>
    <pc:chgData name="Adela Demarku" userId="S::adela.demarku@yubiq.com::0feeacdc-b19d-4463-ac00-0e689f0cf9be" providerId="AD" clId="Web-{AC963FD6-7378-857A-8B4A-D3A492D10FDD}"/>
    <pc:docChg chg="modSld">
      <pc:chgData name="Adela Demarku" userId="S::adela.demarku@yubiq.com::0feeacdc-b19d-4463-ac00-0e689f0cf9be" providerId="AD" clId="Web-{AC963FD6-7378-857A-8B4A-D3A492D10FDD}" dt="2026-01-26T13:55:07.812" v="0"/>
      <pc:docMkLst>
        <pc:docMk/>
      </pc:docMkLst>
      <pc:sldChg chg="delSp">
        <pc:chgData name="Adela Demarku" userId="S::adela.demarku@yubiq.com::0feeacdc-b19d-4463-ac00-0e689f0cf9be" providerId="AD" clId="Web-{AC963FD6-7378-857A-8B4A-D3A492D10FDD}" dt="2026-01-26T13:55:07.812" v="0"/>
        <pc:sldMkLst>
          <pc:docMk/>
          <pc:sldMk cId="1872257848" sldId="308"/>
        </pc:sldMkLst>
        <pc:picChg chg="del">
          <ac:chgData name="Adela Demarku" userId="S::adela.demarku@yubiq.com::0feeacdc-b19d-4463-ac00-0e689f0cf9be" providerId="AD" clId="Web-{AC963FD6-7378-857A-8B4A-D3A492D10FDD}" dt="2026-01-26T13:55:07.812" v="0"/>
          <ac:picMkLst>
            <pc:docMk/>
            <pc:sldMk cId="1872257848" sldId="308"/>
            <ac:picMk id="10" creationId="{E7C5DAD6-8AA3-164F-EFFF-B8BA557375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a:extLst>
            <a:ext uri="{FF2B5EF4-FFF2-40B4-BE49-F238E27FC236}">
              <a16:creationId xmlns:a16="http://schemas.microsoft.com/office/drawing/2014/main" id="{AF0D1E68-7F0A-D214-B68A-FECEB2BFED19}"/>
            </a:ext>
          </a:extLst>
        </p:cNvPr>
        <p:cNvGrpSpPr/>
        <p:nvPr/>
      </p:nvGrpSpPr>
      <p:grpSpPr>
        <a:xfrm>
          <a:off x="0" y="0"/>
          <a:ext cx="0" cy="0"/>
          <a:chOff x="0" y="0"/>
          <a:chExt cx="0" cy="0"/>
        </a:xfrm>
      </p:grpSpPr>
      <p:sp>
        <p:nvSpPr>
          <p:cNvPr id="542" name="Google Shape;542;p43:notes">
            <a:extLst>
              <a:ext uri="{FF2B5EF4-FFF2-40B4-BE49-F238E27FC236}">
                <a16:creationId xmlns:a16="http://schemas.microsoft.com/office/drawing/2014/main" id="{C8FB85FF-C07B-F7FE-8B39-79E285F9B4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43:notes">
            <a:extLst>
              <a:ext uri="{FF2B5EF4-FFF2-40B4-BE49-F238E27FC236}">
                <a16:creationId xmlns:a16="http://schemas.microsoft.com/office/drawing/2014/main" id="{9CA545D3-6DBD-4410-4F39-2741523C5B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44" name="Google Shape;544;p43:notes">
            <a:extLst>
              <a:ext uri="{FF2B5EF4-FFF2-40B4-BE49-F238E27FC236}">
                <a16:creationId xmlns:a16="http://schemas.microsoft.com/office/drawing/2014/main" id="{686D1C53-C84A-F6F9-8C59-77FE785C219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14</a:t>
            </a:fld>
            <a:endParaRPr/>
          </a:p>
        </p:txBody>
      </p:sp>
    </p:spTree>
    <p:extLst>
      <p:ext uri="{BB962C8B-B14F-4D97-AF65-F5344CB8AC3E}">
        <p14:creationId xmlns:p14="http://schemas.microsoft.com/office/powerpoint/2010/main" val="383490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a:extLst>
            <a:ext uri="{FF2B5EF4-FFF2-40B4-BE49-F238E27FC236}">
              <a16:creationId xmlns:a16="http://schemas.microsoft.com/office/drawing/2014/main" id="{B36D87BA-79A7-C821-ECB3-D5F11A629B4F}"/>
            </a:ext>
          </a:extLst>
        </p:cNvPr>
        <p:cNvGrpSpPr/>
        <p:nvPr/>
      </p:nvGrpSpPr>
      <p:grpSpPr>
        <a:xfrm>
          <a:off x="0" y="0"/>
          <a:ext cx="0" cy="0"/>
          <a:chOff x="0" y="0"/>
          <a:chExt cx="0" cy="0"/>
        </a:xfrm>
      </p:grpSpPr>
      <p:sp>
        <p:nvSpPr>
          <p:cNvPr id="566" name="Google Shape;566;p44:notes">
            <a:extLst>
              <a:ext uri="{FF2B5EF4-FFF2-40B4-BE49-F238E27FC236}">
                <a16:creationId xmlns:a16="http://schemas.microsoft.com/office/drawing/2014/main" id="{E5E0F879-D10C-978A-AE5E-B64F191C0C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4:notes">
            <a:extLst>
              <a:ext uri="{FF2B5EF4-FFF2-40B4-BE49-F238E27FC236}">
                <a16:creationId xmlns:a16="http://schemas.microsoft.com/office/drawing/2014/main" id="{61228DD8-75C8-B1CA-2346-1A01F37BD03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568" name="Google Shape;568;p44:notes">
            <a:extLst>
              <a:ext uri="{FF2B5EF4-FFF2-40B4-BE49-F238E27FC236}">
                <a16:creationId xmlns:a16="http://schemas.microsoft.com/office/drawing/2014/main" id="{F4FDB080-2234-283A-49DE-D76481A125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15</a:t>
            </a:fld>
            <a:endParaRPr/>
          </a:p>
        </p:txBody>
      </p:sp>
    </p:spTree>
    <p:extLst>
      <p:ext uri="{BB962C8B-B14F-4D97-AF65-F5344CB8AC3E}">
        <p14:creationId xmlns:p14="http://schemas.microsoft.com/office/powerpoint/2010/main" val="344837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5FCBB-D7E1-E204-AC2E-B644714C0F2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4D5B14-FE31-0383-CC10-645EF088A44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DB037FE-E23C-DEFA-66AB-7FDA1D6A8B3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06025CC-717A-A7A6-FF2C-962F0F94FFC8}"/>
              </a:ext>
            </a:extLst>
          </p:cNvPr>
          <p:cNvSpPr>
            <a:spLocks noGrp="1"/>
          </p:cNvSpPr>
          <p:nvPr>
            <p:ph type="sldNum" sz="quarter" idx="5"/>
          </p:nvPr>
        </p:nvSpPr>
        <p:spPr/>
        <p:txBody>
          <a:bodyPr/>
          <a:lstStyle/>
          <a:p>
            <a:fld id="{1758BA30-F374-451E-BE7F-25FAD9D39FA7}" type="slidenum">
              <a:rPr lang="it-IT" smtClean="0"/>
              <a:t>16</a:t>
            </a:fld>
            <a:endParaRPr lang="it-IT"/>
          </a:p>
        </p:txBody>
      </p:sp>
    </p:spTree>
    <p:extLst>
      <p:ext uri="{BB962C8B-B14F-4D97-AF65-F5344CB8AC3E}">
        <p14:creationId xmlns:p14="http://schemas.microsoft.com/office/powerpoint/2010/main" val="293264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2700">
              <a:lnSpc>
                <a:spcPct val="100000"/>
              </a:lnSpc>
              <a:spcBef>
                <a:spcPts val="840"/>
              </a:spcBef>
            </a:pPr>
            <a:endParaRPr lang="it-IT" sz="1200" dirty="0">
              <a:latin typeface="Arial MT"/>
              <a:cs typeface="Arial MT"/>
            </a:endParaRPr>
          </a:p>
        </p:txBody>
      </p:sp>
      <p:sp>
        <p:nvSpPr>
          <p:cNvPr id="4" name="Segnaposto numero diapositiva 3"/>
          <p:cNvSpPr>
            <a:spLocks noGrp="1"/>
          </p:cNvSpPr>
          <p:nvPr>
            <p:ph type="sldNum" sz="quarter" idx="5"/>
          </p:nvPr>
        </p:nvSpPr>
        <p:spPr/>
        <p:txBody>
          <a:bodyPr/>
          <a:lstStyle/>
          <a:p>
            <a:fld id="{1758BA30-F374-451E-BE7F-25FAD9D39FA7}" type="slidenum">
              <a:rPr lang="it-IT" smtClean="0"/>
              <a:t>17</a:t>
            </a:fld>
            <a:endParaRPr lang="it-IT"/>
          </a:p>
        </p:txBody>
      </p:sp>
    </p:spTree>
    <p:extLst>
      <p:ext uri="{BB962C8B-B14F-4D97-AF65-F5344CB8AC3E}">
        <p14:creationId xmlns:p14="http://schemas.microsoft.com/office/powerpoint/2010/main" val="322719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daf149abb6_1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2daf149abb6_1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2" name="Google Shape;262;g2daf149abb6_1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71" name="Google Shape;27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88" name="Google Shape;28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daf149abb6_1_5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360"/>
              </a:spcBef>
              <a:spcAft>
                <a:spcPts val="0"/>
              </a:spcAft>
              <a:buSzPts val="1400"/>
              <a:buNone/>
            </a:pPr>
            <a:endParaRPr/>
          </a:p>
        </p:txBody>
      </p:sp>
      <p:sp>
        <p:nvSpPr>
          <p:cNvPr id="84" name="Google Shape;84;g2daf149abb6_1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96" name="Google Shape;29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08" name="Google Shape;30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28" name="Google Shape;32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48" name="Google Shape;34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66" name="Google Shape;36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8" name="Google Shape;38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05" name="Google Shape;40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it-IT" sz="1200"/>
              <a:t>After logging into the category for which the change was requested, follow the steps below:</a:t>
            </a:r>
            <a:endParaRPr/>
          </a:p>
          <a:p>
            <a:pPr marL="342900" lvl="0" indent="-342900" algn="just" rtl="0">
              <a:lnSpc>
                <a:spcPct val="100000"/>
              </a:lnSpc>
              <a:spcBef>
                <a:spcPts val="0"/>
              </a:spcBef>
              <a:spcAft>
                <a:spcPts val="0"/>
              </a:spcAft>
              <a:buSzPts val="1400"/>
              <a:buFont typeface="Arial"/>
              <a:buAutoNum type="arabicParenR"/>
            </a:pPr>
            <a:r>
              <a:rPr lang="it-IT" sz="1200"/>
              <a:t>Open the Category in question</a:t>
            </a:r>
            <a:endParaRPr/>
          </a:p>
          <a:p>
            <a:pPr marL="342900" lvl="0" indent="-342900" algn="just" rtl="0">
              <a:lnSpc>
                <a:spcPct val="100000"/>
              </a:lnSpc>
              <a:spcBef>
                <a:spcPts val="0"/>
              </a:spcBef>
              <a:spcAft>
                <a:spcPts val="0"/>
              </a:spcAft>
              <a:buSzPts val="1400"/>
              <a:buFont typeface="Arial"/>
              <a:buAutoNum type="arabicParenR"/>
            </a:pPr>
            <a:r>
              <a:rPr lang="it-IT" sz="1200"/>
              <a:t>Select pencil to make changes </a:t>
            </a:r>
            <a:endParaRPr/>
          </a:p>
          <a:p>
            <a:pPr marL="342900" lvl="0" indent="-342900" algn="just" rtl="0">
              <a:lnSpc>
                <a:spcPct val="100000"/>
              </a:lnSpc>
              <a:spcBef>
                <a:spcPts val="0"/>
              </a:spcBef>
              <a:spcAft>
                <a:spcPts val="0"/>
              </a:spcAft>
              <a:buSzPts val="1400"/>
              <a:buFont typeface="Arial"/>
              <a:buAutoNum type="arabicParenR"/>
            </a:pPr>
            <a:r>
              <a:rPr lang="it-IT" sz="1200"/>
              <a:t>Select the 'Save' button to save changes </a:t>
            </a:r>
            <a:endParaRPr/>
          </a:p>
          <a:p>
            <a:pPr marL="342900" lvl="0" indent="-342900" algn="just" rtl="0">
              <a:lnSpc>
                <a:spcPct val="100000"/>
              </a:lnSpc>
              <a:spcBef>
                <a:spcPts val="0"/>
              </a:spcBef>
              <a:spcAft>
                <a:spcPts val="0"/>
              </a:spcAft>
              <a:buSzPts val="1400"/>
              <a:buFont typeface="Arial"/>
              <a:buAutoNum type="arabicParenR"/>
            </a:pPr>
            <a:r>
              <a:rPr lang="it-IT" sz="1200"/>
              <a:t>In conclusion, click 'Submit Category Form to Assessor' to confirm that you have made the required changes to the category form</a:t>
            </a:r>
            <a:endParaRPr/>
          </a:p>
          <a:p>
            <a:pPr marL="457200" lvl="0" indent="-228600" algn="just" rtl="0">
              <a:lnSpc>
                <a:spcPct val="100000"/>
              </a:lnSpc>
              <a:spcBef>
                <a:spcPts val="0"/>
              </a:spcBef>
              <a:spcAft>
                <a:spcPts val="0"/>
              </a:spcAft>
              <a:buSzPts val="1400"/>
              <a:buNone/>
            </a:pPr>
            <a:endParaRPr sz="1200"/>
          </a:p>
          <a:p>
            <a:pPr marL="457200" marR="0" lvl="0" indent="-228600" algn="l" rtl="0">
              <a:lnSpc>
                <a:spcPct val="100000"/>
              </a:lnSpc>
              <a:spcBef>
                <a:spcPts val="0"/>
              </a:spcBef>
              <a:spcAft>
                <a:spcPts val="0"/>
              </a:spcAft>
              <a:buSzPts val="1400"/>
              <a:buNone/>
            </a:pPr>
            <a:endParaRPr/>
          </a:p>
        </p:txBody>
      </p:sp>
      <p:sp>
        <p:nvSpPr>
          <p:cNvPr id="441" name="Google Shape;44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1" name="Google Shape;46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82" name="Google Shape;48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03" name="Google Shape;50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it-IT" sz="1200"/>
              <a:t>After logging into the category for which the change was requested, follow the steps below:</a:t>
            </a:r>
            <a:endParaRPr/>
          </a:p>
          <a:p>
            <a:pPr marL="342900" lvl="0" indent="-342900" algn="just" rtl="0">
              <a:lnSpc>
                <a:spcPct val="100000"/>
              </a:lnSpc>
              <a:spcBef>
                <a:spcPts val="0"/>
              </a:spcBef>
              <a:spcAft>
                <a:spcPts val="0"/>
              </a:spcAft>
              <a:buSzPts val="1400"/>
              <a:buFont typeface="Arial"/>
              <a:buAutoNum type="arabicParenR"/>
            </a:pPr>
            <a:r>
              <a:rPr lang="it-IT" sz="1200"/>
              <a:t>Open the Category in question</a:t>
            </a:r>
            <a:endParaRPr/>
          </a:p>
          <a:p>
            <a:pPr marL="342900" lvl="0" indent="-342900" algn="just" rtl="0">
              <a:lnSpc>
                <a:spcPct val="100000"/>
              </a:lnSpc>
              <a:spcBef>
                <a:spcPts val="0"/>
              </a:spcBef>
              <a:spcAft>
                <a:spcPts val="0"/>
              </a:spcAft>
              <a:buSzPts val="1400"/>
              <a:buFont typeface="Arial"/>
              <a:buAutoNum type="arabicParenR"/>
            </a:pPr>
            <a:r>
              <a:rPr lang="it-IT" sz="1200"/>
              <a:t>Select the pencil to make changes </a:t>
            </a:r>
            <a:endParaRPr/>
          </a:p>
          <a:p>
            <a:pPr marL="342900" lvl="0" indent="-342900" algn="just" rtl="0">
              <a:lnSpc>
                <a:spcPct val="100000"/>
              </a:lnSpc>
              <a:spcBef>
                <a:spcPts val="0"/>
              </a:spcBef>
              <a:spcAft>
                <a:spcPts val="0"/>
              </a:spcAft>
              <a:buSzPts val="1400"/>
              <a:buFont typeface="Arial"/>
              <a:buAutoNum type="arabicParenR"/>
            </a:pPr>
            <a:r>
              <a:rPr lang="it-IT" sz="1200"/>
              <a:t>Select the 'Save' button to save changes </a:t>
            </a:r>
            <a:endParaRPr/>
          </a:p>
          <a:p>
            <a:pPr marL="342900" lvl="0" indent="-342900" algn="just" rtl="0">
              <a:lnSpc>
                <a:spcPct val="100000"/>
              </a:lnSpc>
              <a:spcBef>
                <a:spcPts val="0"/>
              </a:spcBef>
              <a:spcAft>
                <a:spcPts val="0"/>
              </a:spcAft>
              <a:buSzPts val="1400"/>
              <a:buFont typeface="Arial"/>
              <a:buAutoNum type="arabicParenR"/>
            </a:pPr>
            <a:r>
              <a:rPr lang="it-IT" sz="1200"/>
              <a:t>In conclusion, click 'Submit Category Form to Assessor' to confirm that you have made the required changes to the category form</a:t>
            </a:r>
            <a:endParaRPr/>
          </a:p>
          <a:p>
            <a:pPr marL="457200" lvl="0" indent="-228600" algn="just" rtl="0">
              <a:lnSpc>
                <a:spcPct val="100000"/>
              </a:lnSpc>
              <a:spcBef>
                <a:spcPts val="0"/>
              </a:spcBef>
              <a:spcAft>
                <a:spcPts val="0"/>
              </a:spcAft>
              <a:buSzPts val="1400"/>
              <a:buNone/>
            </a:pPr>
            <a:endParaRPr sz="1200"/>
          </a:p>
          <a:p>
            <a:pPr marL="457200" marR="0" lvl="0" indent="-228600" algn="l" rtl="0">
              <a:lnSpc>
                <a:spcPct val="100000"/>
              </a:lnSpc>
              <a:spcBef>
                <a:spcPts val="0"/>
              </a:spcBef>
              <a:spcAft>
                <a:spcPts val="0"/>
              </a:spcAft>
              <a:buSzPts val="1400"/>
              <a:buNone/>
            </a:pPr>
            <a:endParaRPr/>
          </a:p>
        </p:txBody>
      </p:sp>
      <p:sp>
        <p:nvSpPr>
          <p:cNvPr id="520" name="Google Shape;52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it-IT" sz="1200"/>
              <a:t>After logging into the category for which the change was requested, follow the steps below:</a:t>
            </a:r>
            <a:endParaRPr/>
          </a:p>
          <a:p>
            <a:pPr marL="342900" lvl="0" indent="-342900" algn="just" rtl="0">
              <a:lnSpc>
                <a:spcPct val="100000"/>
              </a:lnSpc>
              <a:spcBef>
                <a:spcPts val="0"/>
              </a:spcBef>
              <a:spcAft>
                <a:spcPts val="0"/>
              </a:spcAft>
              <a:buSzPts val="1400"/>
              <a:buFont typeface="Arial"/>
              <a:buAutoNum type="arabicParenR"/>
            </a:pPr>
            <a:r>
              <a:rPr lang="it-IT" sz="1200"/>
              <a:t>Open the Category in question</a:t>
            </a:r>
            <a:endParaRPr/>
          </a:p>
          <a:p>
            <a:pPr marL="342900" lvl="0" indent="-342900" algn="just" rtl="0">
              <a:lnSpc>
                <a:spcPct val="100000"/>
              </a:lnSpc>
              <a:spcBef>
                <a:spcPts val="0"/>
              </a:spcBef>
              <a:spcAft>
                <a:spcPts val="0"/>
              </a:spcAft>
              <a:buSzPts val="1400"/>
              <a:buFont typeface="Arial"/>
              <a:buAutoNum type="arabicParenR"/>
            </a:pPr>
            <a:r>
              <a:rPr lang="it-IT" sz="1200"/>
              <a:t>Select the pencil to make changes </a:t>
            </a:r>
            <a:endParaRPr/>
          </a:p>
          <a:p>
            <a:pPr marL="342900" lvl="0" indent="-342900" algn="just" rtl="0">
              <a:lnSpc>
                <a:spcPct val="100000"/>
              </a:lnSpc>
              <a:spcBef>
                <a:spcPts val="0"/>
              </a:spcBef>
              <a:spcAft>
                <a:spcPts val="0"/>
              </a:spcAft>
              <a:buSzPts val="1400"/>
              <a:buFont typeface="Arial"/>
              <a:buAutoNum type="arabicParenR"/>
            </a:pPr>
            <a:r>
              <a:rPr lang="it-IT" sz="1200"/>
              <a:t>Select the 'Save' button to save changes </a:t>
            </a:r>
            <a:endParaRPr/>
          </a:p>
          <a:p>
            <a:pPr marL="342900" lvl="0" indent="-342900" algn="just" rtl="0">
              <a:lnSpc>
                <a:spcPct val="100000"/>
              </a:lnSpc>
              <a:spcBef>
                <a:spcPts val="0"/>
              </a:spcBef>
              <a:spcAft>
                <a:spcPts val="0"/>
              </a:spcAft>
              <a:buSzPts val="1400"/>
              <a:buFont typeface="Arial"/>
              <a:buAutoNum type="arabicParenR"/>
            </a:pPr>
            <a:r>
              <a:rPr lang="it-IT" sz="1200"/>
              <a:t>In conclusion, click 'Submit Category Form to Assessor' to confirm that you have made the required changes to the category form</a:t>
            </a:r>
            <a:endParaRPr/>
          </a:p>
          <a:p>
            <a:pPr marL="457200" lvl="0" indent="-228600" algn="just" rtl="0">
              <a:lnSpc>
                <a:spcPct val="100000"/>
              </a:lnSpc>
              <a:spcBef>
                <a:spcPts val="0"/>
              </a:spcBef>
              <a:spcAft>
                <a:spcPts val="0"/>
              </a:spcAft>
              <a:buSzPts val="1400"/>
              <a:buNone/>
            </a:pPr>
            <a:endParaRPr sz="1200"/>
          </a:p>
          <a:p>
            <a:pPr marL="457200" marR="0" lvl="0" indent="-228600" algn="l" rtl="0">
              <a:lnSpc>
                <a:spcPct val="100000"/>
              </a:lnSpc>
              <a:spcBef>
                <a:spcPts val="0"/>
              </a:spcBef>
              <a:spcAft>
                <a:spcPts val="0"/>
              </a:spcAft>
              <a:buSzPts val="1400"/>
              <a:buNone/>
            </a:pPr>
            <a:endParaRPr/>
          </a:p>
        </p:txBody>
      </p:sp>
      <p:sp>
        <p:nvSpPr>
          <p:cNvPr id="581" name="Google Shape;58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it-IT" sz="1200"/>
              <a:t>After logging into the category for which the change was requested, follow the steps below:</a:t>
            </a:r>
            <a:endParaRPr/>
          </a:p>
          <a:p>
            <a:pPr marL="342900" lvl="0" indent="-342900" algn="just" rtl="0">
              <a:lnSpc>
                <a:spcPct val="100000"/>
              </a:lnSpc>
              <a:spcBef>
                <a:spcPts val="0"/>
              </a:spcBef>
              <a:spcAft>
                <a:spcPts val="0"/>
              </a:spcAft>
              <a:buSzPts val="1400"/>
              <a:buFont typeface="Arial"/>
              <a:buAutoNum type="arabicParenR"/>
            </a:pPr>
            <a:r>
              <a:rPr lang="it-IT" sz="1200"/>
              <a:t>Open the Category in question</a:t>
            </a:r>
            <a:endParaRPr/>
          </a:p>
          <a:p>
            <a:pPr marL="342900" lvl="0" indent="-342900" algn="just" rtl="0">
              <a:lnSpc>
                <a:spcPct val="100000"/>
              </a:lnSpc>
              <a:spcBef>
                <a:spcPts val="0"/>
              </a:spcBef>
              <a:spcAft>
                <a:spcPts val="0"/>
              </a:spcAft>
              <a:buSzPts val="1400"/>
              <a:buFont typeface="Arial"/>
              <a:buAutoNum type="arabicParenR"/>
            </a:pPr>
            <a:r>
              <a:rPr lang="it-IT" sz="1200"/>
              <a:t>Select pencil to make changes </a:t>
            </a:r>
            <a:endParaRPr/>
          </a:p>
          <a:p>
            <a:pPr marL="342900" lvl="0" indent="-342900" algn="just" rtl="0">
              <a:lnSpc>
                <a:spcPct val="100000"/>
              </a:lnSpc>
              <a:spcBef>
                <a:spcPts val="0"/>
              </a:spcBef>
              <a:spcAft>
                <a:spcPts val="0"/>
              </a:spcAft>
              <a:buSzPts val="1400"/>
              <a:buFont typeface="Arial"/>
              <a:buAutoNum type="arabicParenR"/>
            </a:pPr>
            <a:r>
              <a:rPr lang="it-IT" sz="1200"/>
              <a:t>Select the 'Save' button to save changes </a:t>
            </a:r>
            <a:endParaRPr/>
          </a:p>
          <a:p>
            <a:pPr marL="342900" lvl="0" indent="-342900" algn="just" rtl="0">
              <a:lnSpc>
                <a:spcPct val="100000"/>
              </a:lnSpc>
              <a:spcBef>
                <a:spcPts val="0"/>
              </a:spcBef>
              <a:spcAft>
                <a:spcPts val="0"/>
              </a:spcAft>
              <a:buSzPts val="1400"/>
              <a:buFont typeface="Arial"/>
              <a:buAutoNum type="arabicParenR"/>
            </a:pPr>
            <a:r>
              <a:rPr lang="it-IT" sz="1200"/>
              <a:t>In conclusion, click 'Submit Category Form to Assessor' to confirm that you have made the required changes to the category form</a:t>
            </a:r>
            <a:endParaRPr/>
          </a:p>
          <a:p>
            <a:pPr marL="457200" lvl="0" indent="-228600" algn="just" rtl="0">
              <a:lnSpc>
                <a:spcPct val="100000"/>
              </a:lnSpc>
              <a:spcBef>
                <a:spcPts val="0"/>
              </a:spcBef>
              <a:spcAft>
                <a:spcPts val="0"/>
              </a:spcAft>
              <a:buSzPts val="1400"/>
              <a:buNone/>
            </a:pPr>
            <a:endParaRPr sz="1200"/>
          </a:p>
          <a:p>
            <a:pPr marL="457200" marR="0" lvl="0" indent="-228600" algn="l" rtl="0">
              <a:lnSpc>
                <a:spcPct val="100000"/>
              </a:lnSpc>
              <a:spcBef>
                <a:spcPts val="0"/>
              </a:spcBef>
              <a:spcAft>
                <a:spcPts val="0"/>
              </a:spcAft>
              <a:buSzPts val="1400"/>
              <a:buNone/>
            </a:pPr>
            <a:endParaRPr/>
          </a:p>
        </p:txBody>
      </p:sp>
      <p:sp>
        <p:nvSpPr>
          <p:cNvPr id="603" name="Google Shape;60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B629-8D77-E8F8-9B49-F033614C349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1AC415-2616-8DB0-C79E-FA629A18544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6CBA13F-3045-EDF5-4189-007E81E2455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454C29-9BFB-5F54-59B6-7D145FB7180A}"/>
              </a:ext>
            </a:extLst>
          </p:cNvPr>
          <p:cNvSpPr>
            <a:spLocks noGrp="1"/>
          </p:cNvSpPr>
          <p:nvPr>
            <p:ph type="sldNum" sz="quarter" idx="5"/>
          </p:nvPr>
        </p:nvSpPr>
        <p:spPr/>
        <p:txBody>
          <a:bodyPr/>
          <a:lstStyle/>
          <a:p>
            <a:fld id="{1758BA30-F374-451E-BE7F-25FAD9D39FA7}" type="slidenum">
              <a:rPr lang="it-IT" smtClean="0"/>
              <a:t>36</a:t>
            </a:fld>
            <a:endParaRPr lang="it-IT"/>
          </a:p>
        </p:txBody>
      </p:sp>
    </p:spTree>
    <p:extLst>
      <p:ext uri="{BB962C8B-B14F-4D97-AF65-F5344CB8AC3E}">
        <p14:creationId xmlns:p14="http://schemas.microsoft.com/office/powerpoint/2010/main" val="8581303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32" name="Google Shape;63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1" name="Google Shape;46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39</a:t>
            </a:fld>
            <a:endParaRPr/>
          </a:p>
        </p:txBody>
      </p:sp>
    </p:spTree>
    <p:extLst>
      <p:ext uri="{BB962C8B-B14F-4D97-AF65-F5344CB8AC3E}">
        <p14:creationId xmlns:p14="http://schemas.microsoft.com/office/powerpoint/2010/main" val="1960660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daf149abb6_1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2daf149abb6_1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endParaRPr/>
          </a:p>
          <a:p>
            <a:pPr marL="457200" lvl="0" indent="-228600" algn="just" rtl="0">
              <a:lnSpc>
                <a:spcPct val="100000"/>
              </a:lnSpc>
              <a:spcBef>
                <a:spcPts val="0"/>
              </a:spcBef>
              <a:spcAft>
                <a:spcPts val="0"/>
              </a:spcAft>
              <a:buSzPts val="1400"/>
              <a:buNone/>
            </a:pPr>
            <a:endParaRPr sz="1200"/>
          </a:p>
          <a:p>
            <a:pPr marL="457200" marR="0" lvl="0" indent="-228600" algn="l" rtl="0">
              <a:lnSpc>
                <a:spcPct val="100000"/>
              </a:lnSpc>
              <a:spcBef>
                <a:spcPts val="0"/>
              </a:spcBef>
              <a:spcAft>
                <a:spcPts val="0"/>
              </a:spcAft>
              <a:buSzPts val="1400"/>
              <a:buNone/>
            </a:pPr>
            <a:endParaRPr/>
          </a:p>
        </p:txBody>
      </p:sp>
      <p:sp>
        <p:nvSpPr>
          <p:cNvPr id="617" name="Google Shape;617;g2daf149abb6_1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82" name="Google Shape;48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41</a:t>
            </a:fld>
            <a:endParaRPr/>
          </a:p>
        </p:txBody>
      </p:sp>
    </p:spTree>
    <p:extLst>
      <p:ext uri="{BB962C8B-B14F-4D97-AF65-F5344CB8AC3E}">
        <p14:creationId xmlns:p14="http://schemas.microsoft.com/office/powerpoint/2010/main" val="104984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648" name="Google Shape;64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it-IT"/>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daf149abb6_1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daf149abb6_1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2daf149abb6_1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dadd7799b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dadd7799b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dadd7799b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daf149abb6_1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daf149abb6_1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73" name="Google Shape;173;g2daf149abb6_1_1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daf149abb6_1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daf149abb6_1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7" name="Google Shape;197;g2daf149abb6_1_2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titolo">
  <p:cSld name="1_Diapositiva titolo">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1279377" y="4019617"/>
            <a:ext cx="9753600" cy="1934852"/>
          </a:xfrm>
          <a:prstGeom prst="rect">
            <a:avLst/>
          </a:prstGeom>
          <a:noFill/>
          <a:ln>
            <a:noFill/>
          </a:ln>
        </p:spPr>
        <p:txBody>
          <a:bodyPr spcFirstLastPara="1" wrap="square" lIns="0" tIns="0" rIns="0" bIns="0" anchor="b" anchorCtr="0">
            <a:noAutofit/>
          </a:bodyPr>
          <a:lstStyle>
            <a:lvl1pPr lvl="0" algn="l">
              <a:lnSpc>
                <a:spcPct val="30681"/>
              </a:lnSpc>
              <a:spcBef>
                <a:spcPts val="0"/>
              </a:spcBef>
              <a:spcAft>
                <a:spcPts val="0"/>
              </a:spcAft>
              <a:buSzPts val="1400"/>
              <a:buNone/>
              <a:defRPr sz="4400"/>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21" name="Google Shape;21;p1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2" name="Google Shape;22;p1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3" name="Google Shape;23;p1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it-IT"/>
              <a:t>‹N›</a:t>
            </a:fld>
            <a:endParaRPr/>
          </a:p>
        </p:txBody>
      </p:sp>
      <p:pic>
        <p:nvPicPr>
          <p:cNvPr id="24" name="Google Shape;24;p17"/>
          <p:cNvPicPr preferRelativeResize="0"/>
          <p:nvPr/>
        </p:nvPicPr>
        <p:blipFill rotWithShape="1">
          <a:blip r:embed="rId2">
            <a:alphaModFix/>
          </a:blip>
          <a:srcRect/>
          <a:stretch/>
        </p:blipFill>
        <p:spPr>
          <a:xfrm>
            <a:off x="11032977" y="101598"/>
            <a:ext cx="897642" cy="897643"/>
          </a:xfrm>
          <a:prstGeom prst="rect">
            <a:avLst/>
          </a:prstGeom>
          <a:noFill/>
          <a:ln>
            <a:noFill/>
          </a:ln>
        </p:spPr>
      </p:pic>
      <p:pic>
        <p:nvPicPr>
          <p:cNvPr id="25" name="Google Shape;25;p17"/>
          <p:cNvPicPr preferRelativeResize="0"/>
          <p:nvPr/>
        </p:nvPicPr>
        <p:blipFill rotWithShape="1">
          <a:blip r:embed="rId3">
            <a:alphaModFix/>
          </a:blip>
          <a:srcRect/>
          <a:stretch/>
        </p:blipFill>
        <p:spPr>
          <a:xfrm>
            <a:off x="1219200" y="1019242"/>
            <a:ext cx="9753600" cy="3000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0"/>
        <p:cNvGrpSpPr/>
        <p:nvPr/>
      </p:nvGrpSpPr>
      <p:grpSpPr>
        <a:xfrm>
          <a:off x="0" y="0"/>
          <a:ext cx="0" cy="0"/>
          <a:chOff x="0" y="0"/>
          <a:chExt cx="0" cy="0"/>
        </a:xfrm>
      </p:grpSpPr>
      <p:sp>
        <p:nvSpPr>
          <p:cNvPr id="61" name="Google Shape;61;p25"/>
          <p:cNvSpPr txBox="1">
            <a:spLocks noGrp="1"/>
          </p:cNvSpPr>
          <p:nvPr>
            <p:ph type="title"/>
          </p:nvPr>
        </p:nvSpPr>
        <p:spPr>
          <a:xfrm>
            <a:off x="1377950" y="126023"/>
            <a:ext cx="8750300" cy="738188"/>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1377950" y="126023"/>
            <a:ext cx="8750300" cy="738188"/>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65" name="Google Shape;65;p27"/>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000000"/>
              </a:buClr>
              <a:buSzPts val="1400"/>
              <a:buFont typeface="Arial"/>
              <a:buNone/>
              <a:defRPr sz="9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420"/>
              </a:spcBef>
              <a:spcAft>
                <a:spcPts val="0"/>
              </a:spcAft>
              <a:buClr>
                <a:srgbClr val="000000"/>
              </a:buClr>
              <a:buSzPts val="1400"/>
              <a:buFont typeface="Arial"/>
              <a:buNone/>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rot="5400000">
            <a:off x="7273925" y="1817688"/>
            <a:ext cx="5873750" cy="2743200"/>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68" name="Google Shape;68;p28"/>
          <p:cNvSpPr txBox="1">
            <a:spLocks noGrp="1"/>
          </p:cNvSpPr>
          <p:nvPr>
            <p:ph type="body" idx="1"/>
          </p:nvPr>
        </p:nvSpPr>
        <p:spPr>
          <a:xfrm rot="5400000">
            <a:off x="1685925" y="-823912"/>
            <a:ext cx="5873750" cy="802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000000"/>
              </a:buClr>
              <a:buSzPts val="1400"/>
              <a:buFont typeface="Arial"/>
              <a:buNone/>
              <a:defRPr sz="9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420"/>
              </a:spcBef>
              <a:spcAft>
                <a:spcPts val="0"/>
              </a:spcAft>
              <a:buClr>
                <a:srgbClr val="000000"/>
              </a:buClr>
              <a:buSzPts val="1400"/>
              <a:buFont typeface="Arial"/>
              <a:buNone/>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Immagine con didascalia">
  <p:cSld name="1_Immagine con didascalia">
    <p:spTree>
      <p:nvGrpSpPr>
        <p:cNvPr id="1" name="Shape 69"/>
        <p:cNvGrpSpPr/>
        <p:nvPr/>
      </p:nvGrpSpPr>
      <p:grpSpPr>
        <a:xfrm>
          <a:off x="0" y="0"/>
          <a:ext cx="0" cy="0"/>
          <a:chOff x="0" y="0"/>
          <a:chExt cx="0" cy="0"/>
        </a:xfrm>
      </p:grpSpPr>
      <p:sp>
        <p:nvSpPr>
          <p:cNvPr id="70" name="Google Shape;70;p29"/>
          <p:cNvSpPr>
            <a:spLocks noGrp="1"/>
          </p:cNvSpPr>
          <p:nvPr>
            <p:ph type="pic" idx="2"/>
          </p:nvPr>
        </p:nvSpPr>
        <p:spPr>
          <a:xfrm>
            <a:off x="5467546" y="2057400"/>
            <a:ext cx="5887842" cy="3803650"/>
          </a:xfrm>
          <a:prstGeom prst="rect">
            <a:avLst/>
          </a:prstGeom>
          <a:noFill/>
          <a:ln>
            <a:noFill/>
          </a:ln>
        </p:spPr>
      </p:sp>
      <p:sp>
        <p:nvSpPr>
          <p:cNvPr id="71" name="Google Shape;7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6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4" name="Google Shape;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it-IT"/>
              <a:t>‹N›</a:t>
            </a:fld>
            <a:endParaRPr/>
          </a:p>
        </p:txBody>
      </p:sp>
      <p:sp>
        <p:nvSpPr>
          <p:cNvPr id="75" name="Google Shape;75;p29"/>
          <p:cNvSpPr txBox="1">
            <a:spLocks noGrp="1"/>
          </p:cNvSpPr>
          <p:nvPr>
            <p:ph type="title"/>
          </p:nvPr>
        </p:nvSpPr>
        <p:spPr>
          <a:xfrm>
            <a:off x="839788" y="457200"/>
            <a:ext cx="10514012" cy="1013381"/>
          </a:xfrm>
          <a:prstGeom prst="rect">
            <a:avLst/>
          </a:prstGeom>
          <a:noFill/>
          <a:ln>
            <a:noFill/>
          </a:ln>
        </p:spPr>
        <p:txBody>
          <a:bodyPr spcFirstLastPara="1" wrap="square" lIns="0" tIns="0" rIns="0" bIns="0" anchor="b" anchorCtr="0">
            <a:noAutofit/>
          </a:bodyPr>
          <a:lstStyle>
            <a:lvl1pPr lvl="0" algn="l">
              <a:lnSpc>
                <a:spcPct val="42187"/>
              </a:lnSpc>
              <a:spcBef>
                <a:spcPts val="0"/>
              </a:spcBef>
              <a:spcAft>
                <a:spcPts val="0"/>
              </a:spcAft>
              <a:buSzPts val="1400"/>
              <a:buNone/>
              <a:defRPr sz="3200"/>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2700">
              <a:lnSpc>
                <a:spcPts val="1150"/>
              </a:lnSpc>
            </a:pPr>
            <a:fld id="{81D60167-4931-47E6-BA6A-407CBD079E47}" type="slidenum">
              <a:rPr spc="-25" dirty="0"/>
              <a:t>‹N›</a:t>
            </a:fld>
            <a:endParaRPr spc="-25" dirty="0"/>
          </a:p>
        </p:txBody>
      </p:sp>
    </p:spTree>
    <p:extLst>
      <p:ext uri="{BB962C8B-B14F-4D97-AF65-F5344CB8AC3E}">
        <p14:creationId xmlns:p14="http://schemas.microsoft.com/office/powerpoint/2010/main" val="402471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2700">
              <a:lnSpc>
                <a:spcPts val="1150"/>
              </a:lnSpc>
            </a:pPr>
            <a:fld id="{81D60167-4931-47E6-BA6A-407CBD079E47}" type="slidenum">
              <a:rPr spc="-25" dirty="0"/>
              <a:t>‹N›</a:t>
            </a:fld>
            <a:endParaRPr spc="-25" dirty="0"/>
          </a:p>
        </p:txBody>
      </p:sp>
    </p:spTree>
    <p:extLst>
      <p:ext uri="{BB962C8B-B14F-4D97-AF65-F5344CB8AC3E}">
        <p14:creationId xmlns:p14="http://schemas.microsoft.com/office/powerpoint/2010/main" val="2251158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2700">
              <a:lnSpc>
                <a:spcPts val="1150"/>
              </a:lnSpc>
            </a:pPr>
            <a:fld id="{81D60167-4931-47E6-BA6A-407CBD079E47}" type="slidenum">
              <a:rPr spc="-25" dirty="0"/>
              <a:t>‹N›</a:t>
            </a:fld>
            <a:endParaRPr spc="-25" dirty="0"/>
          </a:p>
        </p:txBody>
      </p:sp>
    </p:spTree>
    <p:extLst>
      <p:ext uri="{BB962C8B-B14F-4D97-AF65-F5344CB8AC3E}">
        <p14:creationId xmlns:p14="http://schemas.microsoft.com/office/powerpoint/2010/main" val="171681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00227" y="152400"/>
            <a:ext cx="466344" cy="467867"/>
          </a:xfrm>
          <a:prstGeom prst="rect">
            <a:avLst/>
          </a:prstGeom>
        </p:spPr>
      </p:pic>
      <p:sp>
        <p:nvSpPr>
          <p:cNvPr id="17" name="bg object 17"/>
          <p:cNvSpPr/>
          <p:nvPr/>
        </p:nvSpPr>
        <p:spPr>
          <a:xfrm>
            <a:off x="1056132" y="0"/>
            <a:ext cx="0" cy="719455"/>
          </a:xfrm>
          <a:custGeom>
            <a:avLst/>
            <a:gdLst/>
            <a:ahLst/>
            <a:cxnLst/>
            <a:rect l="l" t="t" r="r" b="b"/>
            <a:pathLst>
              <a:path h="719455">
                <a:moveTo>
                  <a:pt x="0" y="0"/>
                </a:moveTo>
                <a:lnTo>
                  <a:pt x="0" y="719201"/>
                </a:lnTo>
              </a:path>
            </a:pathLst>
          </a:custGeom>
          <a:ln w="9525">
            <a:solidFill>
              <a:srgbClr val="000000"/>
            </a:solidFill>
          </a:ln>
        </p:spPr>
        <p:txBody>
          <a:bodyPr wrap="square" lIns="0" tIns="0" rIns="0" bIns="0" rtlCol="0"/>
          <a:lstStyle/>
          <a:p>
            <a:endParaRPr/>
          </a:p>
        </p:txBody>
      </p:sp>
      <p:sp>
        <p:nvSpPr>
          <p:cNvPr id="18" name="bg object 18"/>
          <p:cNvSpPr/>
          <p:nvPr/>
        </p:nvSpPr>
        <p:spPr>
          <a:xfrm>
            <a:off x="1056132" y="6597395"/>
            <a:ext cx="0" cy="260350"/>
          </a:xfrm>
          <a:custGeom>
            <a:avLst/>
            <a:gdLst/>
            <a:ahLst/>
            <a:cxnLst/>
            <a:rect l="l" t="t" r="r" b="b"/>
            <a:pathLst>
              <a:path h="260350">
                <a:moveTo>
                  <a:pt x="0" y="0"/>
                </a:moveTo>
                <a:lnTo>
                  <a:pt x="0" y="260349"/>
                </a:lnTo>
              </a:path>
            </a:pathLst>
          </a:custGeom>
          <a:ln w="9525">
            <a:solidFill>
              <a:srgbClr val="000000"/>
            </a:solidFill>
          </a:ln>
        </p:spPr>
        <p:txBody>
          <a:bodyPr wrap="square" lIns="0" tIns="0" rIns="0" bIns="0" rtlCol="0"/>
          <a:lstStyle/>
          <a:p>
            <a:endParaRPr/>
          </a:p>
        </p:txBody>
      </p:sp>
      <p:sp>
        <p:nvSpPr>
          <p:cNvPr id="19" name="bg object 19"/>
          <p:cNvSpPr/>
          <p:nvPr/>
        </p:nvSpPr>
        <p:spPr>
          <a:xfrm>
            <a:off x="1056132" y="0"/>
            <a:ext cx="0" cy="719455"/>
          </a:xfrm>
          <a:custGeom>
            <a:avLst/>
            <a:gdLst/>
            <a:ahLst/>
            <a:cxnLst/>
            <a:rect l="l" t="t" r="r" b="b"/>
            <a:pathLst>
              <a:path h="719455">
                <a:moveTo>
                  <a:pt x="0" y="0"/>
                </a:moveTo>
                <a:lnTo>
                  <a:pt x="0" y="719201"/>
                </a:lnTo>
              </a:path>
            </a:pathLst>
          </a:custGeom>
          <a:ln w="9525">
            <a:solidFill>
              <a:srgbClr val="000000"/>
            </a:solidFill>
          </a:ln>
        </p:spPr>
        <p:txBody>
          <a:bodyPr wrap="square" lIns="0" tIns="0" rIns="0" bIns="0" rtlCol="0"/>
          <a:lstStyle/>
          <a:p>
            <a:endParaRPr/>
          </a:p>
        </p:txBody>
      </p:sp>
      <p:sp>
        <p:nvSpPr>
          <p:cNvPr id="20" name="bg object 20"/>
          <p:cNvSpPr/>
          <p:nvPr/>
        </p:nvSpPr>
        <p:spPr>
          <a:xfrm>
            <a:off x="1056132" y="6597395"/>
            <a:ext cx="0" cy="260350"/>
          </a:xfrm>
          <a:custGeom>
            <a:avLst/>
            <a:gdLst/>
            <a:ahLst/>
            <a:cxnLst/>
            <a:rect l="l" t="t" r="r" b="b"/>
            <a:pathLst>
              <a:path h="260350">
                <a:moveTo>
                  <a:pt x="0" y="0"/>
                </a:moveTo>
                <a:lnTo>
                  <a:pt x="0" y="260349"/>
                </a:lnTo>
              </a:path>
            </a:pathLst>
          </a:custGeom>
          <a:ln w="9525">
            <a:solidFill>
              <a:srgbClr val="000000"/>
            </a:solidFill>
          </a:ln>
        </p:spPr>
        <p:txBody>
          <a:bodyPr wrap="square" lIns="0" tIns="0" rIns="0" bIns="0" rtlCol="0"/>
          <a:lstStyle/>
          <a:p>
            <a:endParaRPr/>
          </a:p>
        </p:txBody>
      </p:sp>
      <p:pic>
        <p:nvPicPr>
          <p:cNvPr id="21" name="bg object 21"/>
          <p:cNvPicPr/>
          <p:nvPr/>
        </p:nvPicPr>
        <p:blipFill>
          <a:blip r:embed="rId3" cstate="print"/>
          <a:stretch>
            <a:fillRect/>
          </a:stretch>
        </p:blipFill>
        <p:spPr>
          <a:xfrm>
            <a:off x="11032235" y="102107"/>
            <a:ext cx="897635" cy="897636"/>
          </a:xfrm>
          <a:prstGeom prst="rect">
            <a:avLst/>
          </a:prstGeom>
        </p:spPr>
      </p:pic>
      <p:pic>
        <p:nvPicPr>
          <p:cNvPr id="22" name="bg object 22"/>
          <p:cNvPicPr/>
          <p:nvPr/>
        </p:nvPicPr>
        <p:blipFill>
          <a:blip r:embed="rId4" cstate="print"/>
          <a:stretch>
            <a:fillRect/>
          </a:stretch>
        </p:blipFill>
        <p:spPr>
          <a:xfrm>
            <a:off x="1219200" y="1019555"/>
            <a:ext cx="9753600" cy="3000756"/>
          </a:xfrm>
          <a:prstGeom prst="rect">
            <a:avLst/>
          </a:prstGeom>
        </p:spPr>
      </p:pic>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2700">
              <a:lnSpc>
                <a:spcPts val="1150"/>
              </a:lnSpc>
            </a:pPr>
            <a:fld id="{81D60167-4931-47E6-BA6A-407CBD079E47}" type="slidenum">
              <a:rPr spc="-25" dirty="0"/>
              <a:t>‹N›</a:t>
            </a:fld>
            <a:endParaRPr spc="-25" dirty="0"/>
          </a:p>
        </p:txBody>
      </p:sp>
    </p:spTree>
    <p:extLst>
      <p:ext uri="{BB962C8B-B14F-4D97-AF65-F5344CB8AC3E}">
        <p14:creationId xmlns:p14="http://schemas.microsoft.com/office/powerpoint/2010/main" val="180598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Calibri"/>
                <a:cs typeface="Calibri"/>
              </a:defRPr>
            </a:lvl1pPr>
          </a:lstStyle>
          <a:p>
            <a:pPr marL="12700">
              <a:lnSpc>
                <a:spcPts val="1150"/>
              </a:lnSpc>
            </a:pPr>
            <a:fld id="{81D60167-4931-47E6-BA6A-407CBD079E47}" type="slidenum">
              <a:rPr spc="-25" dirty="0"/>
              <a:t>‹N›</a:t>
            </a:fld>
            <a:endParaRPr spc="-25" dirty="0"/>
          </a:p>
        </p:txBody>
      </p:sp>
    </p:spTree>
    <p:extLst>
      <p:ext uri="{BB962C8B-B14F-4D97-AF65-F5344CB8AC3E}">
        <p14:creationId xmlns:p14="http://schemas.microsoft.com/office/powerpoint/2010/main" val="264229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1377950" y="126023"/>
            <a:ext cx="8750300" cy="738188"/>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rgbClr val="000000"/>
              </a:buClr>
              <a:buSzPts val="1400"/>
              <a:buFont typeface="Arial"/>
              <a:buNone/>
              <a:defRPr sz="9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420"/>
              </a:spcBef>
              <a:spcAft>
                <a:spcPts val="0"/>
              </a:spcAft>
              <a:buClr>
                <a:srgbClr val="000000"/>
              </a:buClr>
              <a:buSzPts val="1400"/>
              <a:buFont typeface="Arial"/>
              <a:buNone/>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609602" y="273050"/>
            <a:ext cx="4011084" cy="116205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1500" b="1"/>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24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420"/>
              </a:spcBef>
              <a:spcAft>
                <a:spcPts val="0"/>
              </a:spcAft>
              <a:buClr>
                <a:srgbClr val="000000"/>
              </a:buClr>
              <a:buSzPts val="1400"/>
              <a:buFont typeface="Arial"/>
              <a:buNone/>
              <a:defRPr sz="21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2" name="Google Shape;32;p19"/>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10"/>
              </a:spcBef>
              <a:spcAft>
                <a:spcPts val="0"/>
              </a:spcAft>
              <a:buClr>
                <a:schemeClr val="dk1"/>
              </a:buClr>
              <a:buSzPts val="1050"/>
              <a:buFont typeface="Helvetica Neue"/>
              <a:buNone/>
              <a:defRPr sz="105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28600" algn="l" rtl="0">
              <a:lnSpc>
                <a:spcPct val="100000"/>
              </a:lnSpc>
              <a:spcBef>
                <a:spcPts val="15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1828800" marR="0" lvl="3"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2389717" y="4800600"/>
            <a:ext cx="7315200" cy="566738"/>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1400"/>
              <a:buNone/>
              <a:defRPr sz="1500" b="1"/>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35" name="Google Shape;35;p20"/>
          <p:cNvSpPr>
            <a:spLocks noGrp="1"/>
          </p:cNvSpPr>
          <p:nvPr>
            <p:ph type="pic" idx="2"/>
          </p:nvPr>
        </p:nvSpPr>
        <p:spPr>
          <a:xfrm>
            <a:off x="2389717" y="612775"/>
            <a:ext cx="7315200" cy="4114800"/>
          </a:xfrm>
          <a:prstGeom prst="rect">
            <a:avLst/>
          </a:prstGeom>
          <a:noFill/>
          <a:ln>
            <a:noFill/>
          </a:ln>
        </p:spPr>
        <p:txBody>
          <a:bodyPr/>
          <a:lstStyle/>
          <a:p>
            <a:endParaRPr lang="it-IT"/>
          </a:p>
        </p:txBody>
      </p:sp>
      <p:sp>
        <p:nvSpPr>
          <p:cNvPr id="36" name="Google Shape;36;p2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10"/>
              </a:spcBef>
              <a:spcAft>
                <a:spcPts val="0"/>
              </a:spcAft>
              <a:buClr>
                <a:schemeClr val="dk1"/>
              </a:buClr>
              <a:buSzPts val="1050"/>
              <a:buFont typeface="Helvetica Neue"/>
              <a:buNone/>
              <a:defRPr sz="105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2pPr>
            <a:lvl3pPr marL="1371600" marR="0" lvl="2" indent="-228600" algn="l" rtl="0">
              <a:lnSpc>
                <a:spcPct val="100000"/>
              </a:lnSpc>
              <a:spcBef>
                <a:spcPts val="150"/>
              </a:spcBef>
              <a:spcAft>
                <a:spcPts val="0"/>
              </a:spcAft>
              <a:buClr>
                <a:schemeClr val="dk1"/>
              </a:buClr>
              <a:buSzPts val="750"/>
              <a:buFont typeface="Arial"/>
              <a:buNone/>
              <a:defRPr sz="750" b="0" i="0" u="none" strike="noStrike" cap="none">
                <a:solidFill>
                  <a:schemeClr val="dk1"/>
                </a:solidFill>
                <a:latin typeface="Arial"/>
                <a:ea typeface="Arial"/>
                <a:cs typeface="Arial"/>
                <a:sym typeface="Arial"/>
              </a:defRPr>
            </a:lvl3pPr>
            <a:lvl4pPr marL="1828800" marR="0" lvl="3"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4pPr>
            <a:lvl5pPr marL="2286000" marR="0" lvl="4"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5pPr>
            <a:lvl6pPr marL="2743200" marR="0" lvl="5"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6pPr>
            <a:lvl7pPr marL="3200400" marR="0" lvl="6"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7pPr>
            <a:lvl8pPr marL="3657600" marR="0" lvl="7"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8pPr>
            <a:lvl9pPr marL="4114800" marR="0" lvl="8" indent="-228600" algn="l" rtl="0">
              <a:lnSpc>
                <a:spcPct val="100000"/>
              </a:lnSpc>
              <a:spcBef>
                <a:spcPts val="135"/>
              </a:spcBef>
              <a:spcAft>
                <a:spcPts val="0"/>
              </a:spcAft>
              <a:buClr>
                <a:schemeClr val="dk1"/>
              </a:buClr>
              <a:buSzPts val="675"/>
              <a:buFont typeface="Arial"/>
              <a:buNone/>
              <a:defRPr sz="675"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Immagine con didascalia">
  <p:cSld name="2_Immagine con didascalia">
    <p:spTree>
      <p:nvGrpSpPr>
        <p:cNvPr id="1" name="Shape 37"/>
        <p:cNvGrpSpPr/>
        <p:nvPr/>
      </p:nvGrpSpPr>
      <p:grpSpPr>
        <a:xfrm>
          <a:off x="0" y="0"/>
          <a:ext cx="0" cy="0"/>
          <a:chOff x="0" y="0"/>
          <a:chExt cx="0" cy="0"/>
        </a:xfrm>
      </p:grpSpPr>
      <p:sp>
        <p:nvSpPr>
          <p:cNvPr id="38" name="Google Shape;38;p50"/>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75000"/>
              </a:lnSpc>
              <a:spcBef>
                <a:spcPts val="0"/>
              </a:spcBef>
              <a:spcAft>
                <a:spcPts val="0"/>
              </a:spcAft>
              <a:buSzPts val="1400"/>
              <a:buNone/>
              <a:defRPr sz="3200"/>
            </a:lvl1pPr>
            <a:lvl2pPr lvl="1" algn="l">
              <a:lnSpc>
                <a:spcPct val="84375"/>
              </a:lnSpc>
              <a:spcBef>
                <a:spcPts val="0"/>
              </a:spcBef>
              <a:spcAft>
                <a:spcPts val="0"/>
              </a:spcAft>
              <a:buSzPts val="1400"/>
              <a:buNone/>
              <a:defRPr/>
            </a:lvl2pPr>
            <a:lvl3pPr lvl="2" algn="l">
              <a:lnSpc>
                <a:spcPct val="84375"/>
              </a:lnSpc>
              <a:spcBef>
                <a:spcPts val="0"/>
              </a:spcBef>
              <a:spcAft>
                <a:spcPts val="0"/>
              </a:spcAft>
              <a:buSzPts val="1400"/>
              <a:buNone/>
              <a:defRPr/>
            </a:lvl3pPr>
            <a:lvl4pPr lvl="3" algn="l">
              <a:lnSpc>
                <a:spcPct val="84375"/>
              </a:lnSpc>
              <a:spcBef>
                <a:spcPts val="0"/>
              </a:spcBef>
              <a:spcAft>
                <a:spcPts val="0"/>
              </a:spcAft>
              <a:buSzPts val="1400"/>
              <a:buNone/>
              <a:defRPr/>
            </a:lvl4pPr>
            <a:lvl5pPr lvl="4" algn="l">
              <a:lnSpc>
                <a:spcPct val="84375"/>
              </a:lnSpc>
              <a:spcBef>
                <a:spcPts val="0"/>
              </a:spcBef>
              <a:spcAft>
                <a:spcPts val="0"/>
              </a:spcAft>
              <a:buSzPts val="1400"/>
              <a:buNone/>
              <a:defRPr/>
            </a:lvl5pPr>
            <a:lvl6pPr lvl="5" algn="l">
              <a:lnSpc>
                <a:spcPct val="114285"/>
              </a:lnSpc>
              <a:spcBef>
                <a:spcPts val="0"/>
              </a:spcBef>
              <a:spcAft>
                <a:spcPts val="0"/>
              </a:spcAft>
              <a:buSzPts val="1400"/>
              <a:buNone/>
              <a:defRPr/>
            </a:lvl6pPr>
            <a:lvl7pPr lvl="6" algn="l">
              <a:lnSpc>
                <a:spcPct val="114285"/>
              </a:lnSpc>
              <a:spcBef>
                <a:spcPts val="0"/>
              </a:spcBef>
              <a:spcAft>
                <a:spcPts val="0"/>
              </a:spcAft>
              <a:buSzPts val="1400"/>
              <a:buNone/>
              <a:defRPr/>
            </a:lvl7pPr>
            <a:lvl8pPr lvl="7" algn="l">
              <a:lnSpc>
                <a:spcPct val="114285"/>
              </a:lnSpc>
              <a:spcBef>
                <a:spcPts val="0"/>
              </a:spcBef>
              <a:spcAft>
                <a:spcPts val="0"/>
              </a:spcAft>
              <a:buSzPts val="1400"/>
              <a:buNone/>
              <a:defRPr/>
            </a:lvl8pPr>
            <a:lvl9pPr lvl="8" algn="l">
              <a:lnSpc>
                <a:spcPct val="114285"/>
              </a:lnSpc>
              <a:spcBef>
                <a:spcPts val="0"/>
              </a:spcBef>
              <a:spcAft>
                <a:spcPts val="0"/>
              </a:spcAft>
              <a:buSzPts val="1400"/>
              <a:buNone/>
              <a:defRPr/>
            </a:lvl9pPr>
          </a:lstStyle>
          <a:p>
            <a:endParaRPr/>
          </a:p>
        </p:txBody>
      </p:sp>
      <p:sp>
        <p:nvSpPr>
          <p:cNvPr id="39" name="Google Shape;39;p50"/>
          <p:cNvSpPr>
            <a:spLocks noGrp="1"/>
          </p:cNvSpPr>
          <p:nvPr>
            <p:ph type="pic" idx="2"/>
          </p:nvPr>
        </p:nvSpPr>
        <p:spPr>
          <a:xfrm>
            <a:off x="5183188" y="987425"/>
            <a:ext cx="6172200" cy="4873625"/>
          </a:xfrm>
          <a:prstGeom prst="rect">
            <a:avLst/>
          </a:prstGeom>
          <a:noFill/>
          <a:ln>
            <a:noFill/>
          </a:ln>
        </p:spPr>
        <p:txBody>
          <a:bodyPr/>
          <a:lstStyle/>
          <a:p>
            <a:endParaRPr lang="it-IT"/>
          </a:p>
        </p:txBody>
      </p:sp>
      <p:sp>
        <p:nvSpPr>
          <p:cNvPr id="40" name="Google Shape;4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
        <p:nvSpPr>
          <p:cNvPr id="41" name="Google Shape;41;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5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44"/>
        <p:cNvGrpSpPr/>
        <p:nvPr/>
      </p:nvGrpSpPr>
      <p:grpSpPr>
        <a:xfrm>
          <a:off x="0" y="0"/>
          <a:ext cx="0" cy="0"/>
          <a:chOff x="0" y="0"/>
          <a:chExt cx="0" cy="0"/>
        </a:xfrm>
      </p:grpSpPr>
      <p:sp>
        <p:nvSpPr>
          <p:cNvPr id="45" name="Google Shape;45;p21"/>
          <p:cNvSpPr txBox="1">
            <a:spLocks noGrp="1"/>
          </p:cNvSpPr>
          <p:nvPr>
            <p:ph type="ctrTitle"/>
          </p:nvPr>
        </p:nvSpPr>
        <p:spPr>
          <a:xfrm>
            <a:off x="914400" y="2130428"/>
            <a:ext cx="10363200" cy="1470025"/>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46" name="Google Shape;46;p2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80"/>
              </a:spcBef>
              <a:spcAft>
                <a:spcPts val="0"/>
              </a:spcAft>
              <a:buClr>
                <a:schemeClr val="dk1"/>
              </a:buClr>
              <a:buSzPts val="900"/>
              <a:buFont typeface="Helvetica Neue"/>
              <a:buNone/>
              <a:defRPr sz="900" b="0" i="0" u="none" strike="noStrike" cap="none">
                <a:solidFill>
                  <a:schemeClr val="dk1"/>
                </a:solidFill>
                <a:latin typeface="Helvetica Neue"/>
                <a:ea typeface="Helvetica Neue"/>
                <a:cs typeface="Helvetica Neue"/>
                <a:sym typeface="Helvetica Neue"/>
              </a:defRPr>
            </a:lvl1pPr>
            <a:lvl2pPr marR="0" lvl="1" algn="ctr"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ctr"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963084" y="4406903"/>
            <a:ext cx="10363200" cy="1362075"/>
          </a:xfrm>
          <a:prstGeom prst="rect">
            <a:avLst/>
          </a:prstGeom>
          <a:noFill/>
          <a:ln>
            <a:noFill/>
          </a:ln>
        </p:spPr>
        <p:txBody>
          <a:bodyPr spcFirstLastPara="1" wrap="square" lIns="0" tIns="0" rIns="0" bIns="0" anchor="t" anchorCtr="0">
            <a:noAutofit/>
          </a:bodyPr>
          <a:lstStyle>
            <a:lvl1pPr lvl="0" algn="l">
              <a:lnSpc>
                <a:spcPct val="45000"/>
              </a:lnSpc>
              <a:spcBef>
                <a:spcPts val="0"/>
              </a:spcBef>
              <a:spcAft>
                <a:spcPts val="0"/>
              </a:spcAft>
              <a:buSzPts val="1400"/>
              <a:buNone/>
              <a:defRPr sz="3000" b="1" cap="none"/>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300"/>
              </a:spcBef>
              <a:spcAft>
                <a:spcPts val="0"/>
              </a:spcAft>
              <a:buClr>
                <a:schemeClr val="dk1"/>
              </a:buClr>
              <a:buSzPts val="1500"/>
              <a:buFont typeface="Helvetica Neue"/>
              <a:buNone/>
              <a:defRPr sz="15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27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4pPr>
            <a:lvl5pPr marL="2286000" marR="0" lvl="4" indent="-228600" algn="l" rtl="0">
              <a:lnSpc>
                <a:spcPct val="100000"/>
              </a:lnSpc>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5pPr>
            <a:lvl6pPr marL="2743200" marR="0" lvl="5" indent="-228600" algn="l" rtl="0">
              <a:lnSpc>
                <a:spcPct val="100000"/>
              </a:lnSpc>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6pPr>
            <a:lvl7pPr marL="3200400" marR="0" lvl="6" indent="-228600" algn="l" rtl="0">
              <a:lnSpc>
                <a:spcPct val="100000"/>
              </a:lnSpc>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7pPr>
            <a:lvl8pPr marL="3657600" marR="0" lvl="7" indent="-228600" algn="l" rtl="0">
              <a:lnSpc>
                <a:spcPct val="100000"/>
              </a:lnSpc>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8pPr>
            <a:lvl9pPr marL="4114800" marR="0" lvl="8" indent="-228600" algn="l" rtl="0">
              <a:lnSpc>
                <a:spcPct val="100000"/>
              </a:lnSpc>
              <a:spcBef>
                <a:spcPts val="21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1377950" y="126023"/>
            <a:ext cx="8750300" cy="738188"/>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
              </a:spcBef>
              <a:spcAft>
                <a:spcPts val="0"/>
              </a:spcAft>
              <a:buClr>
                <a:srgbClr val="000000"/>
              </a:buClr>
              <a:buSzPts val="1400"/>
              <a:buFont typeface="Arial"/>
              <a:buNone/>
              <a:defRPr sz="21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3" name="Google Shape;53;p23"/>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
              </a:spcBef>
              <a:spcAft>
                <a:spcPts val="0"/>
              </a:spcAft>
              <a:buClr>
                <a:srgbClr val="000000"/>
              </a:buClr>
              <a:buSzPts val="1400"/>
              <a:buFont typeface="Arial"/>
              <a:buNone/>
              <a:defRPr sz="21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609600" y="274638"/>
            <a:ext cx="10972800" cy="1143000"/>
          </a:xfrm>
          <a:prstGeom prst="rect">
            <a:avLst/>
          </a:prstGeom>
          <a:noFill/>
          <a:ln>
            <a:noFill/>
          </a:ln>
        </p:spPr>
        <p:txBody>
          <a:bodyPr spcFirstLastPara="1" wrap="square" lIns="0" tIns="0" rIns="0" bIns="0" anchor="t" anchorCtr="0">
            <a:noAutofit/>
          </a:bodyPr>
          <a:lstStyle>
            <a:lvl1pPr lvl="0" algn="l">
              <a:lnSpc>
                <a:spcPct val="75000"/>
              </a:lnSpc>
              <a:spcBef>
                <a:spcPts val="0"/>
              </a:spcBef>
              <a:spcAft>
                <a:spcPts val="0"/>
              </a:spcAft>
              <a:buSzPts val="1400"/>
              <a:buNone/>
              <a:defRPr/>
            </a:lvl1pPr>
            <a:lvl2pPr lvl="1" algn="l">
              <a:lnSpc>
                <a:spcPct val="75000"/>
              </a:lnSpc>
              <a:spcBef>
                <a:spcPts val="0"/>
              </a:spcBef>
              <a:spcAft>
                <a:spcPts val="0"/>
              </a:spcAft>
              <a:buSzPts val="1400"/>
              <a:buNone/>
              <a:defRPr/>
            </a:lvl2pPr>
            <a:lvl3pPr lvl="2" algn="l">
              <a:lnSpc>
                <a:spcPct val="75000"/>
              </a:lnSpc>
              <a:spcBef>
                <a:spcPts val="0"/>
              </a:spcBef>
              <a:spcAft>
                <a:spcPts val="0"/>
              </a:spcAft>
              <a:buSzPts val="1400"/>
              <a:buNone/>
              <a:defRPr/>
            </a:lvl3pPr>
            <a:lvl4pPr lvl="3" algn="l">
              <a:lnSpc>
                <a:spcPct val="75000"/>
              </a:lnSpc>
              <a:spcBef>
                <a:spcPts val="0"/>
              </a:spcBef>
              <a:spcAft>
                <a:spcPts val="0"/>
              </a:spcAft>
              <a:buSzPts val="1400"/>
              <a:buNone/>
              <a:defRPr/>
            </a:lvl4pPr>
            <a:lvl5pPr lvl="4" algn="l">
              <a:lnSpc>
                <a:spcPct val="75000"/>
              </a:lnSpc>
              <a:spcBef>
                <a:spcPts val="0"/>
              </a:spcBef>
              <a:spcAft>
                <a:spcPts val="0"/>
              </a:spcAft>
              <a:buSzPts val="1400"/>
              <a:buNone/>
              <a:defRPr/>
            </a:lvl5pPr>
            <a:lvl6pPr lvl="5" algn="l">
              <a:lnSpc>
                <a:spcPct val="66666"/>
              </a:lnSpc>
              <a:spcBef>
                <a:spcPts val="0"/>
              </a:spcBef>
              <a:spcAft>
                <a:spcPts val="0"/>
              </a:spcAft>
              <a:buSzPts val="1400"/>
              <a:buNone/>
              <a:defRPr/>
            </a:lvl6pPr>
            <a:lvl7pPr lvl="6" algn="l">
              <a:lnSpc>
                <a:spcPct val="66666"/>
              </a:lnSpc>
              <a:spcBef>
                <a:spcPts val="0"/>
              </a:spcBef>
              <a:spcAft>
                <a:spcPts val="0"/>
              </a:spcAft>
              <a:buSzPts val="1400"/>
              <a:buNone/>
              <a:defRPr/>
            </a:lvl7pPr>
            <a:lvl8pPr lvl="7" algn="l">
              <a:lnSpc>
                <a:spcPct val="66666"/>
              </a:lnSpc>
              <a:spcBef>
                <a:spcPts val="0"/>
              </a:spcBef>
              <a:spcAft>
                <a:spcPts val="0"/>
              </a:spcAft>
              <a:buSzPts val="1400"/>
              <a:buNone/>
              <a:defRPr/>
            </a:lvl8pPr>
            <a:lvl9pPr lvl="8" algn="l">
              <a:lnSpc>
                <a:spcPct val="66666"/>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360"/>
              </a:spcBef>
              <a:spcAft>
                <a:spcPts val="0"/>
              </a:spcAft>
              <a:buClr>
                <a:schemeClr val="dk1"/>
              </a:buClr>
              <a:buSzPts val="1800"/>
              <a:buFont typeface="Helvetica Neue"/>
              <a:buNone/>
              <a:defRPr sz="18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57" name="Google Shape;57;p2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58" name="Google Shape;58;p24"/>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360"/>
              </a:spcBef>
              <a:spcAft>
                <a:spcPts val="0"/>
              </a:spcAft>
              <a:buClr>
                <a:schemeClr val="dk1"/>
              </a:buClr>
              <a:buSzPts val="1800"/>
              <a:buFont typeface="Helvetica Neue"/>
              <a:buNone/>
              <a:defRPr sz="18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100000"/>
              </a:lnSpc>
              <a:spcBef>
                <a:spcPts val="270"/>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100000"/>
              </a:lnSpc>
              <a:spcBef>
                <a:spcPts val="24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300"/>
              </a:spcBef>
              <a:spcAft>
                <a:spcPts val="0"/>
              </a:spcAft>
              <a:buClr>
                <a:srgbClr val="000000"/>
              </a:buClr>
              <a:buSzPts val="1400"/>
              <a:buFont typeface="Arial"/>
              <a:buNone/>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1377950" y="126023"/>
            <a:ext cx="8750300" cy="738188"/>
          </a:xfrm>
          <a:prstGeom prst="rect">
            <a:avLst/>
          </a:prstGeom>
          <a:noFill/>
          <a:ln>
            <a:noFill/>
          </a:ln>
        </p:spPr>
        <p:txBody>
          <a:bodyPr spcFirstLastPara="1" wrap="square" lIns="0" tIns="0" rIns="0" bIns="0" anchor="t" anchorCtr="0">
            <a:noAutofit/>
          </a:bodyPr>
          <a:lstStyle>
            <a:lvl1pPr marR="0" lvl="0" algn="l" rtl="0">
              <a:lnSpc>
                <a:spcPct val="75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2pPr>
            <a:lvl3pPr marR="0" lvl="2"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3pPr>
            <a:lvl4pPr marR="0" lvl="3"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4pPr>
            <a:lvl5pPr marR="0" lvl="4"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5pPr>
            <a:lvl6pPr marR="0" lvl="5"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6pPr>
            <a:lvl7pPr marR="0" lvl="6"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7pPr>
            <a:lvl8pPr marR="0" lvl="7"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8pPr>
            <a:lvl9pPr marR="0" lvl="8"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9pPr>
          </a:lstStyle>
          <a:p>
            <a:endParaRPr/>
          </a:p>
        </p:txBody>
      </p:sp>
      <p:pic>
        <p:nvPicPr>
          <p:cNvPr id="11" name="Google Shape;11;p16"/>
          <p:cNvPicPr preferRelativeResize="0"/>
          <p:nvPr/>
        </p:nvPicPr>
        <p:blipFill rotWithShape="1">
          <a:blip r:embed="rId16">
            <a:alphaModFix/>
          </a:blip>
          <a:srcRect/>
          <a:stretch/>
        </p:blipFill>
        <p:spPr>
          <a:xfrm>
            <a:off x="300038" y="152400"/>
            <a:ext cx="466725" cy="468313"/>
          </a:xfrm>
          <a:prstGeom prst="rect">
            <a:avLst/>
          </a:prstGeom>
          <a:noFill/>
          <a:ln>
            <a:noFill/>
          </a:ln>
        </p:spPr>
      </p:pic>
      <p:sp>
        <p:nvSpPr>
          <p:cNvPr id="12" name="Google Shape;12;p16"/>
          <p:cNvSpPr txBox="1"/>
          <p:nvPr/>
        </p:nvSpPr>
        <p:spPr>
          <a:xfrm>
            <a:off x="263525" y="6597650"/>
            <a:ext cx="576263" cy="1692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it-IT" sz="1100" b="0" i="0" u="none" strike="noStrike" cap="none">
                <a:solidFill>
                  <a:schemeClr val="dk1"/>
                </a:solidFill>
                <a:latin typeface="Calibri"/>
                <a:ea typeface="Calibri"/>
                <a:cs typeface="Calibri"/>
                <a:sym typeface="Calibri"/>
              </a:rPr>
              <a:t>‹N›</a:t>
            </a:fld>
            <a:endParaRPr sz="1100" b="0" i="0" u="none" strike="noStrike" cap="none">
              <a:solidFill>
                <a:schemeClr val="dk1"/>
              </a:solidFill>
              <a:latin typeface="Calibri"/>
              <a:ea typeface="Calibri"/>
              <a:cs typeface="Calibri"/>
              <a:sym typeface="Calibri"/>
            </a:endParaRPr>
          </a:p>
        </p:txBody>
      </p:sp>
      <p:cxnSp>
        <p:nvCxnSpPr>
          <p:cNvPr id="13" name="Google Shape;13;p16"/>
          <p:cNvCxnSpPr/>
          <p:nvPr/>
        </p:nvCxnSpPr>
        <p:spPr>
          <a:xfrm>
            <a:off x="1055688" y="0"/>
            <a:ext cx="0" cy="719138"/>
          </a:xfrm>
          <a:prstGeom prst="straightConnector1">
            <a:avLst/>
          </a:prstGeom>
          <a:noFill/>
          <a:ln w="9525" cap="flat" cmpd="sng">
            <a:solidFill>
              <a:schemeClr val="dk1"/>
            </a:solidFill>
            <a:prstDash val="solid"/>
            <a:round/>
            <a:headEnd type="none" w="sm" len="sm"/>
            <a:tailEnd type="none" w="sm" len="sm"/>
          </a:ln>
        </p:spPr>
      </p:cxnSp>
      <p:cxnSp>
        <p:nvCxnSpPr>
          <p:cNvPr id="14" name="Google Shape;14;p16"/>
          <p:cNvCxnSpPr/>
          <p:nvPr/>
        </p:nvCxnSpPr>
        <p:spPr>
          <a:xfrm>
            <a:off x="1055688" y="6597650"/>
            <a:ext cx="0" cy="260350"/>
          </a:xfrm>
          <a:prstGeom prst="straightConnector1">
            <a:avLst/>
          </a:prstGeom>
          <a:noFill/>
          <a:ln w="9525" cap="flat" cmpd="sng">
            <a:solidFill>
              <a:schemeClr val="dk1"/>
            </a:solidFill>
            <a:prstDash val="solid"/>
            <a:round/>
            <a:headEnd type="none" w="sm" len="sm"/>
            <a:tailEnd type="none" w="sm" len="sm"/>
          </a:ln>
        </p:spPr>
      </p:cxnSp>
      <p:pic>
        <p:nvPicPr>
          <p:cNvPr id="15" name="Google Shape;15;p16"/>
          <p:cNvPicPr preferRelativeResize="0"/>
          <p:nvPr/>
        </p:nvPicPr>
        <p:blipFill rotWithShape="1">
          <a:blip r:embed="rId16">
            <a:alphaModFix/>
          </a:blip>
          <a:srcRect/>
          <a:stretch/>
        </p:blipFill>
        <p:spPr>
          <a:xfrm>
            <a:off x="300038" y="152400"/>
            <a:ext cx="466725" cy="468313"/>
          </a:xfrm>
          <a:prstGeom prst="rect">
            <a:avLst/>
          </a:prstGeom>
          <a:noFill/>
          <a:ln>
            <a:noFill/>
          </a:ln>
        </p:spPr>
      </p:pic>
      <p:sp>
        <p:nvSpPr>
          <p:cNvPr id="16" name="Google Shape;16;p16"/>
          <p:cNvSpPr txBox="1"/>
          <p:nvPr/>
        </p:nvSpPr>
        <p:spPr>
          <a:xfrm>
            <a:off x="263525" y="6597650"/>
            <a:ext cx="576263" cy="16927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fld id="{00000000-1234-1234-1234-123412341234}" type="slidenum">
              <a:rPr lang="it-IT" sz="1100" b="0" i="0" u="none" strike="noStrike" cap="none">
                <a:solidFill>
                  <a:schemeClr val="dk1"/>
                </a:solidFill>
                <a:latin typeface="Calibri"/>
                <a:ea typeface="Calibri"/>
                <a:cs typeface="Calibri"/>
                <a:sym typeface="Calibri"/>
              </a:rPr>
              <a:t>‹N›</a:t>
            </a:fld>
            <a:endParaRPr sz="1100" b="0" i="0" u="none" strike="noStrike" cap="none">
              <a:solidFill>
                <a:schemeClr val="dk1"/>
              </a:solidFill>
              <a:latin typeface="Calibri"/>
              <a:ea typeface="Calibri"/>
              <a:cs typeface="Calibri"/>
              <a:sym typeface="Calibri"/>
            </a:endParaRPr>
          </a:p>
        </p:txBody>
      </p:sp>
      <p:cxnSp>
        <p:nvCxnSpPr>
          <p:cNvPr id="17" name="Google Shape;17;p16"/>
          <p:cNvCxnSpPr/>
          <p:nvPr/>
        </p:nvCxnSpPr>
        <p:spPr>
          <a:xfrm>
            <a:off x="1055688" y="0"/>
            <a:ext cx="0" cy="719138"/>
          </a:xfrm>
          <a:prstGeom prst="straightConnector1">
            <a:avLst/>
          </a:prstGeom>
          <a:noFill/>
          <a:ln w="9525" cap="flat" cmpd="sng">
            <a:solidFill>
              <a:schemeClr val="dk1"/>
            </a:solidFill>
            <a:prstDash val="solid"/>
            <a:round/>
            <a:headEnd type="none" w="sm" len="sm"/>
            <a:tailEnd type="none" w="sm" len="sm"/>
          </a:ln>
        </p:spPr>
      </p:cxnSp>
      <p:cxnSp>
        <p:nvCxnSpPr>
          <p:cNvPr id="18" name="Google Shape;18;p16"/>
          <p:cNvCxnSpPr/>
          <p:nvPr/>
        </p:nvCxnSpPr>
        <p:spPr>
          <a:xfrm>
            <a:off x="1055688" y="6597650"/>
            <a:ext cx="0" cy="260350"/>
          </a:xfrm>
          <a:prstGeom prst="straightConnector1">
            <a:avLst/>
          </a:prstGeom>
          <a:noFill/>
          <a:ln w="9525"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00227" y="152400"/>
            <a:ext cx="466344" cy="467867"/>
          </a:xfrm>
          <a:prstGeom prst="rect">
            <a:avLst/>
          </a:prstGeom>
        </p:spPr>
      </p:pic>
      <p:sp>
        <p:nvSpPr>
          <p:cNvPr id="17" name="bg object 17"/>
          <p:cNvSpPr/>
          <p:nvPr/>
        </p:nvSpPr>
        <p:spPr>
          <a:xfrm>
            <a:off x="1056132" y="0"/>
            <a:ext cx="0" cy="719455"/>
          </a:xfrm>
          <a:custGeom>
            <a:avLst/>
            <a:gdLst/>
            <a:ahLst/>
            <a:cxnLst/>
            <a:rect l="l" t="t" r="r" b="b"/>
            <a:pathLst>
              <a:path h="719455">
                <a:moveTo>
                  <a:pt x="0" y="0"/>
                </a:moveTo>
                <a:lnTo>
                  <a:pt x="0" y="719201"/>
                </a:lnTo>
              </a:path>
            </a:pathLst>
          </a:custGeom>
          <a:ln w="9525">
            <a:solidFill>
              <a:srgbClr val="000000"/>
            </a:solidFill>
          </a:ln>
        </p:spPr>
        <p:txBody>
          <a:bodyPr wrap="square" lIns="0" tIns="0" rIns="0" bIns="0" rtlCol="0"/>
          <a:lstStyle/>
          <a:p>
            <a:endParaRPr/>
          </a:p>
        </p:txBody>
      </p:sp>
      <p:sp>
        <p:nvSpPr>
          <p:cNvPr id="18" name="bg object 18"/>
          <p:cNvSpPr/>
          <p:nvPr/>
        </p:nvSpPr>
        <p:spPr>
          <a:xfrm>
            <a:off x="1056132" y="6597395"/>
            <a:ext cx="0" cy="260350"/>
          </a:xfrm>
          <a:custGeom>
            <a:avLst/>
            <a:gdLst/>
            <a:ahLst/>
            <a:cxnLst/>
            <a:rect l="l" t="t" r="r" b="b"/>
            <a:pathLst>
              <a:path h="260350">
                <a:moveTo>
                  <a:pt x="0" y="0"/>
                </a:moveTo>
                <a:lnTo>
                  <a:pt x="0" y="260349"/>
                </a:lnTo>
              </a:path>
            </a:pathLst>
          </a:custGeom>
          <a:ln w="9525">
            <a:solidFill>
              <a:srgbClr val="000000"/>
            </a:solidFill>
          </a:ln>
        </p:spPr>
        <p:txBody>
          <a:bodyPr wrap="square" lIns="0" tIns="0" rIns="0" bIns="0" rtlCol="0"/>
          <a:lstStyle/>
          <a:p>
            <a:endParaRPr/>
          </a:p>
        </p:txBody>
      </p:sp>
      <p:sp>
        <p:nvSpPr>
          <p:cNvPr id="19" name="bg object 19"/>
          <p:cNvSpPr/>
          <p:nvPr/>
        </p:nvSpPr>
        <p:spPr>
          <a:xfrm>
            <a:off x="1056132" y="0"/>
            <a:ext cx="0" cy="719455"/>
          </a:xfrm>
          <a:custGeom>
            <a:avLst/>
            <a:gdLst/>
            <a:ahLst/>
            <a:cxnLst/>
            <a:rect l="l" t="t" r="r" b="b"/>
            <a:pathLst>
              <a:path h="719455">
                <a:moveTo>
                  <a:pt x="0" y="0"/>
                </a:moveTo>
                <a:lnTo>
                  <a:pt x="0" y="719201"/>
                </a:lnTo>
              </a:path>
            </a:pathLst>
          </a:custGeom>
          <a:ln w="9525">
            <a:solidFill>
              <a:srgbClr val="000000"/>
            </a:solidFill>
          </a:ln>
        </p:spPr>
        <p:txBody>
          <a:bodyPr wrap="square" lIns="0" tIns="0" rIns="0" bIns="0" rtlCol="0"/>
          <a:lstStyle/>
          <a:p>
            <a:endParaRPr/>
          </a:p>
        </p:txBody>
      </p:sp>
      <p:sp>
        <p:nvSpPr>
          <p:cNvPr id="20" name="bg object 20"/>
          <p:cNvSpPr/>
          <p:nvPr/>
        </p:nvSpPr>
        <p:spPr>
          <a:xfrm>
            <a:off x="1056132" y="6597395"/>
            <a:ext cx="0" cy="260350"/>
          </a:xfrm>
          <a:custGeom>
            <a:avLst/>
            <a:gdLst/>
            <a:ahLst/>
            <a:cxnLst/>
            <a:rect l="l" t="t" r="r" b="b"/>
            <a:pathLst>
              <a:path h="260350">
                <a:moveTo>
                  <a:pt x="0" y="0"/>
                </a:moveTo>
                <a:lnTo>
                  <a:pt x="0" y="260349"/>
                </a:lnTo>
              </a:path>
            </a:pathLst>
          </a:custGeom>
          <a:ln w="9525">
            <a:solidFill>
              <a:srgbClr val="000000"/>
            </a:solidFill>
          </a:ln>
        </p:spPr>
        <p:txBody>
          <a:bodyPr wrap="square" lIns="0" tIns="0" rIns="0" bIns="0" rtlCol="0"/>
          <a:lstStyle/>
          <a:p>
            <a:endParaRPr/>
          </a:p>
        </p:txBody>
      </p:sp>
      <p:sp>
        <p:nvSpPr>
          <p:cNvPr id="2" name="Holder 2"/>
          <p:cNvSpPr>
            <a:spLocks noGrp="1"/>
          </p:cNvSpPr>
          <p:nvPr>
            <p:ph type="title"/>
          </p:nvPr>
        </p:nvSpPr>
        <p:spPr>
          <a:xfrm>
            <a:off x="1235151" y="261873"/>
            <a:ext cx="6273165" cy="36068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3" name="Holder 3"/>
          <p:cNvSpPr>
            <a:spLocks noGrp="1"/>
          </p:cNvSpPr>
          <p:nvPr>
            <p:ph type="body" idx="1"/>
          </p:nvPr>
        </p:nvSpPr>
        <p:spPr>
          <a:xfrm>
            <a:off x="2305050" y="1361694"/>
            <a:ext cx="8244840" cy="46964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1/28/2026</a:t>
            </a:fld>
            <a:endParaRPr lang="en-US"/>
          </a:p>
        </p:txBody>
      </p:sp>
      <p:sp>
        <p:nvSpPr>
          <p:cNvPr id="6" name="Holder 6"/>
          <p:cNvSpPr>
            <a:spLocks noGrp="1"/>
          </p:cNvSpPr>
          <p:nvPr>
            <p:ph type="sldNum" sz="quarter" idx="7"/>
          </p:nvPr>
        </p:nvSpPr>
        <p:spPr>
          <a:xfrm>
            <a:off x="467359" y="6612432"/>
            <a:ext cx="168909" cy="165734"/>
          </a:xfrm>
          <a:prstGeom prst="rect">
            <a:avLst/>
          </a:prstGeom>
        </p:spPr>
        <p:txBody>
          <a:bodyPr wrap="square" lIns="0" tIns="0" rIns="0" bIns="0">
            <a:spAutoFit/>
          </a:bodyPr>
          <a:lstStyle>
            <a:lvl1pPr>
              <a:defRPr sz="1100" b="0" i="0">
                <a:solidFill>
                  <a:schemeClr val="tx1"/>
                </a:solidFill>
                <a:latin typeface="Calibri"/>
                <a:cs typeface="Calibri"/>
              </a:defRPr>
            </a:lvl1pPr>
          </a:lstStyle>
          <a:p>
            <a:pPr marL="12700">
              <a:lnSpc>
                <a:spcPts val="1150"/>
              </a:lnSpc>
            </a:pPr>
            <a:fld id="{81D60167-4931-47E6-BA6A-407CBD079E47}" type="slidenum">
              <a:rPr spc="-25" dirty="0"/>
              <a:t>‹N›</a:t>
            </a:fld>
            <a:endParaRPr spc="-25" dirty="0"/>
          </a:p>
        </p:txBody>
      </p:sp>
    </p:spTree>
    <p:extLst>
      <p:ext uri="{BB962C8B-B14F-4D97-AF65-F5344CB8AC3E}">
        <p14:creationId xmlns:p14="http://schemas.microsoft.com/office/powerpoint/2010/main" val="23285446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12.png"/><Relationship Id="rId12" Type="http://schemas.openxmlformats.org/officeDocument/2006/relationships/image" Target="../media/image57.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11.png"/><Relationship Id="rId4" Type="http://schemas.openxmlformats.org/officeDocument/2006/relationships/image" Target="../media/image52.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4.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65.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21.xml"/><Relationship Id="rId12" Type="http://schemas.openxmlformats.org/officeDocument/2006/relationships/slide" Target="slide3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34.xml"/><Relationship Id="rId5" Type="http://schemas.openxmlformats.org/officeDocument/2006/relationships/slide" Target="slide9.xml"/><Relationship Id="rId10" Type="http://schemas.openxmlformats.org/officeDocument/2006/relationships/slide" Target="slide30.xml"/><Relationship Id="rId4" Type="http://schemas.openxmlformats.org/officeDocument/2006/relationships/slide" Target="slide4.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43.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5.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78.pn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9.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81.png"/><Relationship Id="rId5" Type="http://schemas.openxmlformats.org/officeDocument/2006/relationships/image" Target="../media/image43.png"/><Relationship Id="rId10" Type="http://schemas.openxmlformats.org/officeDocument/2006/relationships/image" Target="../media/image82.png"/><Relationship Id="rId4" Type="http://schemas.openxmlformats.org/officeDocument/2006/relationships/image" Target="../media/image80.png"/><Relationship Id="rId9" Type="http://schemas.openxmlformats.org/officeDocument/2006/relationships/image" Target="../media/image78.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83.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43.png"/><Relationship Id="rId10" Type="http://schemas.openxmlformats.org/officeDocument/2006/relationships/image" Target="../media/image11.png"/><Relationship Id="rId4" Type="http://schemas.openxmlformats.org/officeDocument/2006/relationships/image" Target="../media/image66.png"/><Relationship Id="rId9"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4.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83.png"/><Relationship Id="rId9"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9.pn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milanairports.com/en/suppliers/collaborate-with-sea"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2.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94.png"/><Relationship Id="rId10" Type="http://schemas.openxmlformats.org/officeDocument/2006/relationships/image" Target="../media/image70.png"/><Relationship Id="rId4" Type="http://schemas.openxmlformats.org/officeDocument/2006/relationships/image" Target="../media/image93.png"/><Relationship Id="rId9"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95.png"/><Relationship Id="rId7"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slide" Target="slide32.xml"/><Relationship Id="rId9"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8.png"/><Relationship Id="rId7"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00.png"/><Relationship Id="rId10" Type="http://schemas.openxmlformats.org/officeDocument/2006/relationships/image" Target="../media/image16.png"/><Relationship Id="rId4" Type="http://schemas.openxmlformats.org/officeDocument/2006/relationships/image" Target="../media/image99.png"/><Relationship Id="rId9"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1.pn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51.png"/><Relationship Id="rId10"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3.png"/><Relationship Id="rId4" Type="http://schemas.openxmlformats.org/officeDocument/2006/relationships/image" Target="../media/image107.pn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10.png"/><Relationship Id="rId5" Type="http://schemas.openxmlformats.org/officeDocument/2006/relationships/image" Target="../media/image43.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1.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113.png"/><Relationship Id="rId10" Type="http://schemas.openxmlformats.org/officeDocument/2006/relationships/image" Target="../media/image65.png"/><Relationship Id="rId4" Type="http://schemas.openxmlformats.org/officeDocument/2006/relationships/image" Target="../media/image112.png"/><Relationship Id="rId9" Type="http://schemas.openxmlformats.org/officeDocument/2006/relationships/image" Target="../media/image70.png"/></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95.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14.png"/><Relationship Id="rId5" Type="http://schemas.openxmlformats.org/officeDocument/2006/relationships/image" Target="../media/image43.png"/><Relationship Id="rId4" Type="http://schemas.openxmlformats.org/officeDocument/2006/relationships/slide" Target="slide32.xml"/></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15.png"/><Relationship Id="rId7"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17.png"/><Relationship Id="rId11" Type="http://schemas.openxmlformats.org/officeDocument/2006/relationships/image" Target="../media/image119.png"/><Relationship Id="rId5" Type="http://schemas.openxmlformats.org/officeDocument/2006/relationships/image" Target="../media/image90.png"/><Relationship Id="rId10" Type="http://schemas.openxmlformats.org/officeDocument/2006/relationships/image" Target="../media/image118.png"/><Relationship Id="rId4" Type="http://schemas.openxmlformats.org/officeDocument/2006/relationships/image" Target="../media/image116.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slide" Target="slide7.xml"/><Relationship Id="rId4" Type="http://schemas.openxmlformats.org/officeDocument/2006/relationships/image" Target="../media/image14.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slide" Target="slide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1215851" y="4019617"/>
            <a:ext cx="9766997" cy="1934852"/>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SzPts val="1400"/>
              <a:buNone/>
            </a:pPr>
            <a:r>
              <a:rPr lang="it-IT" err="1">
                <a:latin typeface="Arial"/>
                <a:ea typeface="Arial"/>
                <a:cs typeface="Arial"/>
                <a:sym typeface="Arial"/>
              </a:rPr>
              <a:t>Qualification</a:t>
            </a:r>
            <a:r>
              <a:rPr lang="it-IT">
                <a:latin typeface="Arial"/>
                <a:ea typeface="Arial"/>
                <a:cs typeface="Arial"/>
                <a:sym typeface="Arial"/>
              </a:rPr>
              <a:t> Manual</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4" name="Immagine 3">
            <a:extLst>
              <a:ext uri="{FF2B5EF4-FFF2-40B4-BE49-F238E27FC236}">
                <a16:creationId xmlns:a16="http://schemas.microsoft.com/office/drawing/2014/main" id="{DFE6B2CE-8B9C-7F7F-3593-8E8C8D578B05}"/>
              </a:ext>
            </a:extLst>
          </p:cNvPr>
          <p:cNvPicPr>
            <a:picLocks noChangeAspect="1"/>
          </p:cNvPicPr>
          <p:nvPr/>
        </p:nvPicPr>
        <p:blipFill>
          <a:blip r:embed="rId3">
            <a:alphaModFix/>
          </a:blip>
          <a:stretch>
            <a:fillRect/>
          </a:stretch>
        </p:blipFill>
        <p:spPr>
          <a:xfrm>
            <a:off x="513418" y="2913942"/>
            <a:ext cx="5272345" cy="2492445"/>
          </a:xfrm>
          <a:prstGeom prst="rect">
            <a:avLst/>
          </a:prstGeom>
          <a:noFill/>
          <a:ln>
            <a:noFill/>
          </a:ln>
          <a:effectLst>
            <a:outerShdw blurRad="190500" algn="tl" rotWithShape="0">
              <a:srgbClr val="000000">
                <a:alpha val="68630"/>
              </a:srgbClr>
            </a:outerShdw>
          </a:effectLst>
        </p:spPr>
      </p:pic>
      <p:pic>
        <p:nvPicPr>
          <p:cNvPr id="3" name="Immagine 2">
            <a:extLst>
              <a:ext uri="{FF2B5EF4-FFF2-40B4-BE49-F238E27FC236}">
                <a16:creationId xmlns:a16="http://schemas.microsoft.com/office/drawing/2014/main" id="{52152BA0-B98B-ADAE-8209-2D9E9AC6B135}"/>
              </a:ext>
            </a:extLst>
          </p:cNvPr>
          <p:cNvPicPr>
            <a:picLocks noChangeAspect="1"/>
          </p:cNvPicPr>
          <p:nvPr/>
        </p:nvPicPr>
        <p:blipFill>
          <a:blip r:embed="rId4">
            <a:alphaModFix/>
          </a:blip>
          <a:stretch>
            <a:fillRect/>
          </a:stretch>
        </p:blipFill>
        <p:spPr>
          <a:xfrm>
            <a:off x="6246624" y="2893091"/>
            <a:ext cx="4860815" cy="2237778"/>
          </a:xfrm>
          <a:prstGeom prst="rect">
            <a:avLst/>
          </a:prstGeom>
          <a:noFill/>
          <a:ln>
            <a:noFill/>
          </a:ln>
          <a:effectLst>
            <a:outerShdw blurRad="190500" algn="tl" rotWithShape="0">
              <a:srgbClr val="000000">
                <a:alpha val="68630"/>
              </a:srgbClr>
            </a:outerShdw>
          </a:effectLst>
        </p:spPr>
      </p:pic>
      <p:pic>
        <p:nvPicPr>
          <p:cNvPr id="199" name="Google Shape;199;g2daf149abb6_1_251"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200" name="Google Shape;200;g2daf149abb6_1_251"/>
          <p:cNvSpPr txBox="1"/>
          <p:nvPr/>
        </p:nvSpPr>
        <p:spPr>
          <a:xfrm>
            <a:off x="1376625" y="291900"/>
            <a:ext cx="10038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General Questionnaire</a:t>
            </a:r>
            <a:endParaRPr sz="2200" b="1" i="0" u="none" strike="noStrike" cap="none">
              <a:solidFill>
                <a:srgbClr val="000000"/>
              </a:solidFill>
              <a:latin typeface="Arial"/>
              <a:ea typeface="Arial"/>
              <a:cs typeface="Arial"/>
              <a:sym typeface="Arial"/>
            </a:endParaRPr>
          </a:p>
        </p:txBody>
      </p:sp>
      <p:sp>
        <p:nvSpPr>
          <p:cNvPr id="202" name="Google Shape;202;g2daf149abb6_1_251"/>
          <p:cNvSpPr txBox="1">
            <a:spLocks noGrp="1"/>
          </p:cNvSpPr>
          <p:nvPr>
            <p:ph type="body" idx="1"/>
          </p:nvPr>
        </p:nvSpPr>
        <p:spPr>
          <a:xfrm>
            <a:off x="794656" y="1034142"/>
            <a:ext cx="10620300" cy="1879800"/>
          </a:xfrm>
          <a:prstGeom prst="rect">
            <a:avLst/>
          </a:prstGeom>
          <a:noFill/>
          <a:ln>
            <a:noFill/>
          </a:ln>
        </p:spPr>
        <p:txBody>
          <a:bodyPr spcFirstLastPara="1" wrap="square" lIns="91425" tIns="45700" rIns="91425" bIns="45700" anchor="t" anchorCtr="0">
            <a:normAutofit/>
          </a:bodyPr>
          <a:lstStyle/>
          <a:p>
            <a:pPr marL="0" lvl="0" indent="0" algn="just" rtl="0">
              <a:lnSpc>
                <a:spcPct val="110000"/>
              </a:lnSpc>
              <a:spcBef>
                <a:spcPts val="280"/>
              </a:spcBef>
              <a:spcAft>
                <a:spcPts val="0"/>
              </a:spcAft>
              <a:buClr>
                <a:srgbClr val="000000"/>
              </a:buClr>
              <a:buSzPts val="1400"/>
              <a:buFont typeface="Arial"/>
              <a:buNone/>
            </a:pPr>
            <a:r>
              <a:rPr lang="en-US" sz="1400">
                <a:solidFill>
                  <a:srgbClr val="0D0D0D"/>
                </a:solidFill>
                <a:latin typeface="Arial"/>
                <a:ea typeface="Arial"/>
                <a:cs typeface="Arial"/>
                <a:sym typeface="Arial"/>
              </a:rPr>
              <a:t>Immediately after being enabled to the platform, a request is generated to fill out the General Questionnaire, which is necessary for the completion of the qualification process</a:t>
            </a:r>
            <a:r>
              <a:rPr lang="it-IT" sz="1400">
                <a:solidFill>
                  <a:srgbClr val="0D0D0D"/>
                </a:solidFill>
                <a:latin typeface="Arial"/>
                <a:ea typeface="Arial"/>
                <a:cs typeface="Arial"/>
                <a:sym typeface="Arial"/>
              </a:rPr>
              <a:t>.</a:t>
            </a:r>
            <a:endParaRPr/>
          </a:p>
          <a:p>
            <a:pPr marL="0" lvl="0" indent="0" algn="just" rtl="0">
              <a:lnSpc>
                <a:spcPct val="110000"/>
              </a:lnSpc>
              <a:spcBef>
                <a:spcPts val="280"/>
              </a:spcBef>
              <a:spcAft>
                <a:spcPts val="0"/>
              </a:spcAft>
              <a:buClr>
                <a:srgbClr val="000000"/>
              </a:buClr>
              <a:buSzPts val="1400"/>
              <a:buFont typeface="Arial"/>
              <a:buNone/>
            </a:pPr>
            <a:r>
              <a:rPr lang="en-US" sz="1400">
                <a:solidFill>
                  <a:srgbClr val="0D0D0D"/>
                </a:solidFill>
                <a:latin typeface="Arial"/>
                <a:ea typeface="Arial"/>
                <a:cs typeface="Arial"/>
                <a:sym typeface="Arial"/>
              </a:rPr>
              <a:t>here are two methods to access the questionnaire:</a:t>
            </a:r>
          </a:p>
          <a:p>
            <a:pPr marL="342900" lvl="0" indent="-342900" algn="just" rtl="0">
              <a:lnSpc>
                <a:spcPct val="110000"/>
              </a:lnSpc>
              <a:spcBef>
                <a:spcPts val="280"/>
              </a:spcBef>
              <a:spcAft>
                <a:spcPts val="0"/>
              </a:spcAft>
              <a:buClr>
                <a:srgbClr val="000000"/>
              </a:buClr>
              <a:buSzPts val="1400"/>
              <a:buFont typeface="+mj-lt"/>
              <a:buAutoNum type="alphaLcParenR"/>
            </a:pPr>
            <a:r>
              <a:rPr lang="en-US" sz="1400">
                <a:solidFill>
                  <a:srgbClr val="0D0D0D"/>
                </a:solidFill>
                <a:latin typeface="Arial"/>
                <a:ea typeface="Arial"/>
                <a:cs typeface="Arial"/>
                <a:sym typeface="Arial"/>
              </a:rPr>
              <a:t>Using the link received in the notification e-mail (1).</a:t>
            </a:r>
            <a:endParaRPr lang="en-US"/>
          </a:p>
          <a:p>
            <a:pPr marL="342900" lvl="0" indent="-342900" algn="just" rtl="0">
              <a:lnSpc>
                <a:spcPct val="110000"/>
              </a:lnSpc>
              <a:spcBef>
                <a:spcPts val="280"/>
              </a:spcBef>
              <a:spcAft>
                <a:spcPts val="0"/>
              </a:spcAft>
              <a:buClr>
                <a:srgbClr val="000000"/>
              </a:buClr>
              <a:buSzPts val="1400"/>
              <a:buFont typeface="Arial"/>
              <a:buAutoNum type="alphaLcParenR"/>
            </a:pPr>
            <a:r>
              <a:rPr lang="en-US" sz="1400">
                <a:solidFill>
                  <a:srgbClr val="0D0D0D"/>
                </a:solidFill>
                <a:latin typeface="Arial"/>
                <a:ea typeface="Arial"/>
                <a:cs typeface="Arial"/>
                <a:sym typeface="Arial"/>
              </a:rPr>
              <a:t>Navigating to the 'Ongoing Qualification Requests' section on the homepage, then clicking on the name of the evaluating company (highlighted </a:t>
            </a:r>
            <a:r>
              <a:rPr lang="it-IT" sz="1400">
                <a:solidFill>
                  <a:srgbClr val="0D0D0D"/>
                </a:solidFill>
                <a:latin typeface="Arial"/>
                <a:ea typeface="Arial"/>
                <a:cs typeface="Arial"/>
                <a:sym typeface="Arial"/>
              </a:rPr>
              <a:t>in blue) (2).</a:t>
            </a:r>
            <a:endParaRPr/>
          </a:p>
          <a:p>
            <a:pPr marL="0" lvl="0" indent="0" algn="just" rtl="0">
              <a:lnSpc>
                <a:spcPct val="100000"/>
              </a:lnSpc>
              <a:spcBef>
                <a:spcPts val="280"/>
              </a:spcBef>
              <a:spcAft>
                <a:spcPts val="0"/>
              </a:spcAft>
              <a:buClr>
                <a:schemeClr val="dk1"/>
              </a:buClr>
              <a:buSzPts val="1400"/>
              <a:buFont typeface="Helvetica Neue"/>
              <a:buNone/>
            </a:pPr>
            <a:endParaRPr sz="1600">
              <a:latin typeface="Arial"/>
              <a:ea typeface="Arial"/>
              <a:cs typeface="Arial"/>
              <a:sym typeface="Arial"/>
            </a:endParaRPr>
          </a:p>
        </p:txBody>
      </p:sp>
      <p:sp>
        <p:nvSpPr>
          <p:cNvPr id="204" name="Google Shape;204;g2daf149abb6_1_251"/>
          <p:cNvSpPr/>
          <p:nvPr/>
        </p:nvSpPr>
        <p:spPr>
          <a:xfrm>
            <a:off x="507252" y="4375242"/>
            <a:ext cx="5272344" cy="4185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5" name="Google Shape;205;g2daf149abb6_1_251"/>
          <p:cNvCxnSpPr/>
          <p:nvPr/>
        </p:nvCxnSpPr>
        <p:spPr>
          <a:xfrm rot="10800000">
            <a:off x="3171877" y="4839064"/>
            <a:ext cx="0" cy="418500"/>
          </a:xfrm>
          <a:prstGeom prst="straightConnector1">
            <a:avLst/>
          </a:prstGeom>
          <a:noFill/>
          <a:ln w="19050" cap="flat" cmpd="sng">
            <a:solidFill>
              <a:srgbClr val="FF0000"/>
            </a:solidFill>
            <a:prstDash val="solid"/>
            <a:round/>
            <a:headEnd type="none" w="sm" len="sm"/>
            <a:tailEnd type="stealth" w="med" len="med"/>
          </a:ln>
        </p:spPr>
      </p:cxnSp>
      <p:pic>
        <p:nvPicPr>
          <p:cNvPr id="206" name="Google Shape;206;g2daf149abb6_1_251" descr="Badge 1 con riempimento a tinta unita"/>
          <p:cNvPicPr preferRelativeResize="0"/>
          <p:nvPr/>
        </p:nvPicPr>
        <p:blipFill rotWithShape="1">
          <a:blip r:embed="rId6">
            <a:alphaModFix/>
          </a:blip>
          <a:srcRect/>
          <a:stretch/>
        </p:blipFill>
        <p:spPr>
          <a:xfrm>
            <a:off x="5294406" y="4160164"/>
            <a:ext cx="277150" cy="277150"/>
          </a:xfrm>
          <a:prstGeom prst="rect">
            <a:avLst/>
          </a:prstGeom>
          <a:noFill/>
          <a:ln>
            <a:noFill/>
          </a:ln>
        </p:spPr>
      </p:pic>
      <p:sp>
        <p:nvSpPr>
          <p:cNvPr id="207" name="Google Shape;207;g2daf149abb6_1_251"/>
          <p:cNvSpPr/>
          <p:nvPr/>
        </p:nvSpPr>
        <p:spPr>
          <a:xfrm>
            <a:off x="6406237" y="4365177"/>
            <a:ext cx="1094100" cy="5667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08" name="Google Shape;208;g2daf149abb6_1_251"/>
          <p:cNvCxnSpPr/>
          <p:nvPr/>
        </p:nvCxnSpPr>
        <p:spPr>
          <a:xfrm rot="10800000">
            <a:off x="7500182" y="4659087"/>
            <a:ext cx="428700" cy="0"/>
          </a:xfrm>
          <a:prstGeom prst="straightConnector1">
            <a:avLst/>
          </a:prstGeom>
          <a:noFill/>
          <a:ln w="19050" cap="flat" cmpd="sng">
            <a:solidFill>
              <a:srgbClr val="FF0000"/>
            </a:solidFill>
            <a:prstDash val="solid"/>
            <a:round/>
            <a:headEnd type="none" w="sm" len="sm"/>
            <a:tailEnd type="stealth" w="med" len="med"/>
          </a:ln>
        </p:spPr>
      </p:cxnSp>
      <p:pic>
        <p:nvPicPr>
          <p:cNvPr id="209" name="Google Shape;209;g2daf149abb6_1_251" descr="Badge con riempimento a tinta unita"/>
          <p:cNvPicPr preferRelativeResize="0"/>
          <p:nvPr/>
        </p:nvPicPr>
        <p:blipFill rotWithShape="1">
          <a:blip r:embed="rId7">
            <a:alphaModFix/>
          </a:blip>
          <a:srcRect/>
          <a:stretch/>
        </p:blipFill>
        <p:spPr>
          <a:xfrm>
            <a:off x="7248683" y="4124402"/>
            <a:ext cx="251573" cy="251573"/>
          </a:xfrm>
          <a:prstGeom prst="rect">
            <a:avLst/>
          </a:prstGeom>
          <a:noFill/>
          <a:ln>
            <a:noFill/>
          </a:ln>
        </p:spPr>
      </p:pic>
      <p:sp>
        <p:nvSpPr>
          <p:cNvPr id="210" name="Google Shape;210;g2daf149abb6_1_251"/>
          <p:cNvSpPr/>
          <p:nvPr/>
        </p:nvSpPr>
        <p:spPr>
          <a:xfrm>
            <a:off x="6406238" y="5220715"/>
            <a:ext cx="5192400" cy="1146900"/>
          </a:xfrm>
          <a:prstGeom prst="roundRect">
            <a:avLst>
              <a:gd name="adj" fmla="val 16667"/>
            </a:avLst>
          </a:prstGeom>
          <a:solidFill>
            <a:srgbClr val="3C8C92"/>
          </a:solid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To identify whether the request pertains to the General Questionnaire, it's important to verify that only the following three fields are completed: ‘Buyer organization</a:t>
            </a:r>
            <a:r>
              <a:rPr lang="en-US">
                <a:solidFill>
                  <a:schemeClr val="lt1"/>
                </a:solidFill>
              </a:rPr>
              <a:t>’</a:t>
            </a:r>
            <a:r>
              <a:rPr lang="en-US" sz="1400" b="0" i="0" u="none" strike="noStrike" cap="none">
                <a:solidFill>
                  <a:schemeClr val="lt1"/>
                </a:solidFill>
                <a:latin typeface="Arial"/>
                <a:ea typeface="Arial"/>
                <a:cs typeface="Arial"/>
                <a:sym typeface="Arial"/>
              </a:rPr>
              <a:t>, 'Request received on', and ‘Editable form completion'.</a:t>
            </a:r>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5" name="Immagine 4">
            <a:extLst>
              <a:ext uri="{FF2B5EF4-FFF2-40B4-BE49-F238E27FC236}">
                <a16:creationId xmlns:a16="http://schemas.microsoft.com/office/drawing/2014/main" id="{3D3C7F47-04A5-E924-A5CB-BC171BFA60C2}"/>
              </a:ext>
            </a:extLst>
          </p:cNvPr>
          <p:cNvPicPr>
            <a:picLocks noChangeAspect="1"/>
          </p:cNvPicPr>
          <p:nvPr/>
        </p:nvPicPr>
        <p:blipFill>
          <a:blip r:embed="rId3">
            <a:alphaModFix/>
          </a:blip>
          <a:stretch>
            <a:fillRect/>
          </a:stretch>
        </p:blipFill>
        <p:spPr>
          <a:xfrm>
            <a:off x="622997" y="2377284"/>
            <a:ext cx="8048729" cy="3366789"/>
          </a:xfrm>
          <a:prstGeom prst="rect">
            <a:avLst/>
          </a:prstGeom>
          <a:noFill/>
          <a:ln>
            <a:noFill/>
          </a:ln>
          <a:effectLst>
            <a:outerShdw blurRad="190500" algn="tl" rotWithShape="0">
              <a:srgbClr val="000000">
                <a:alpha val="68627"/>
              </a:srgbClr>
            </a:outerShdw>
          </a:effectLst>
        </p:spPr>
      </p:pic>
      <p:sp>
        <p:nvSpPr>
          <p:cNvPr id="216" name="Google Shape;216;p51"/>
          <p:cNvSpPr txBox="1">
            <a:spLocks noGrp="1"/>
          </p:cNvSpPr>
          <p:nvPr>
            <p:ph type="body" idx="1"/>
          </p:nvPr>
        </p:nvSpPr>
        <p:spPr>
          <a:xfrm>
            <a:off x="562708" y="1053612"/>
            <a:ext cx="11019692" cy="5072554"/>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180"/>
              </a:spcBef>
              <a:spcAft>
                <a:spcPts val="0"/>
              </a:spcAft>
              <a:buSzPts val="1400"/>
              <a:buNone/>
            </a:pPr>
            <a:r>
              <a:rPr lang="it-IT" sz="1400">
                <a:solidFill>
                  <a:srgbClr val="0D0D0D"/>
                </a:solidFill>
                <a:highlight>
                  <a:srgbClr val="FFFFFF"/>
                </a:highlight>
                <a:latin typeface="Arial"/>
                <a:ea typeface="Arial"/>
                <a:cs typeface="Arial"/>
                <a:sym typeface="Arial"/>
              </a:rPr>
              <a:t>The ‘General </a:t>
            </a:r>
            <a:r>
              <a:rPr lang="en-US" sz="1400">
                <a:solidFill>
                  <a:srgbClr val="0D0D0D"/>
                </a:solidFill>
                <a:highlight>
                  <a:srgbClr val="FFFFFF"/>
                </a:highlight>
                <a:latin typeface="Arial"/>
                <a:ea typeface="Arial"/>
                <a:cs typeface="Arial"/>
                <a:sym typeface="Arial"/>
              </a:rPr>
              <a:t>Questionnaire’ </a:t>
            </a:r>
            <a:r>
              <a:rPr lang="en-US" sz="1400" b="0" i="0">
                <a:solidFill>
                  <a:srgbClr val="0D0D0D"/>
                </a:solidFill>
                <a:highlight>
                  <a:srgbClr val="FFFFFF"/>
                </a:highlight>
                <a:latin typeface="Arial"/>
                <a:ea typeface="Arial"/>
                <a:cs typeface="Arial"/>
                <a:sym typeface="Arial"/>
              </a:rPr>
              <a:t>detail page displays </a:t>
            </a:r>
            <a:r>
              <a:rPr lang="en-US" sz="1400">
                <a:solidFill>
                  <a:srgbClr val="0D0D0D"/>
                </a:solidFill>
                <a:highlight>
                  <a:srgbClr val="FFFFFF"/>
                </a:highlight>
                <a:latin typeface="Arial"/>
                <a:ea typeface="Arial"/>
                <a:cs typeface="Arial"/>
                <a:sym typeface="Arial"/>
              </a:rPr>
              <a:t>the general questionnaire to be completed</a:t>
            </a:r>
            <a:r>
              <a:rPr lang="it-IT" sz="1400">
                <a:solidFill>
                  <a:srgbClr val="0D0D0D"/>
                </a:solidFill>
                <a:highlight>
                  <a:srgbClr val="FFFFFF"/>
                </a:highlight>
                <a:latin typeface="Arial"/>
                <a:ea typeface="Arial"/>
                <a:cs typeface="Arial"/>
                <a:sym typeface="Arial"/>
              </a:rPr>
              <a:t>.</a:t>
            </a:r>
            <a:endParaRPr/>
          </a:p>
          <a:p>
            <a:pPr marL="457200" lvl="0" indent="-228600" algn="just" rtl="0">
              <a:lnSpc>
                <a:spcPct val="100000"/>
              </a:lnSpc>
              <a:spcBef>
                <a:spcPts val="180"/>
              </a:spcBef>
              <a:spcAft>
                <a:spcPts val="0"/>
              </a:spcAft>
              <a:buSzPts val="1400"/>
              <a:buNone/>
            </a:pPr>
            <a:r>
              <a:rPr lang="en-US" sz="1400" b="0" i="0">
                <a:solidFill>
                  <a:srgbClr val="0D0D0D"/>
                </a:solidFill>
                <a:highlight>
                  <a:srgbClr val="FFFFFF"/>
                </a:highlight>
                <a:latin typeface="Arial"/>
                <a:ea typeface="Arial"/>
                <a:cs typeface="Arial"/>
                <a:sym typeface="Arial"/>
              </a:rPr>
              <a:t>Follow the steps below to answer the questionnaire</a:t>
            </a:r>
            <a:r>
              <a:rPr lang="it-IT" sz="1400" b="0" i="0">
                <a:solidFill>
                  <a:srgbClr val="0D0D0D"/>
                </a:solidFill>
                <a:highlight>
                  <a:srgbClr val="FFFFFF"/>
                </a:highlight>
                <a:latin typeface="Arial"/>
                <a:ea typeface="Arial"/>
                <a:cs typeface="Arial"/>
                <a:sym typeface="Arial"/>
              </a:rPr>
              <a:t>:</a:t>
            </a:r>
            <a:endParaRPr/>
          </a:p>
          <a:p>
            <a:pPr marL="571500" lvl="0" indent="-342900" algn="just" rtl="0">
              <a:lnSpc>
                <a:spcPct val="100000"/>
              </a:lnSpc>
              <a:spcBef>
                <a:spcPts val="180"/>
              </a:spcBef>
              <a:spcAft>
                <a:spcPts val="0"/>
              </a:spcAft>
              <a:buSzPts val="1400"/>
              <a:buFont typeface="Arial"/>
              <a:buAutoNum type="alphaLcParenR"/>
            </a:pPr>
            <a:r>
              <a:rPr lang="en-US" sz="1400">
                <a:solidFill>
                  <a:srgbClr val="0D0D0D"/>
                </a:solidFill>
                <a:highlight>
                  <a:srgbClr val="FFFFFF"/>
                </a:highlight>
                <a:latin typeface="Arial"/>
                <a:ea typeface="Arial"/>
                <a:cs typeface="Arial"/>
                <a:sym typeface="Arial"/>
              </a:rPr>
              <a:t>C</a:t>
            </a:r>
            <a:r>
              <a:rPr lang="en-US" sz="1400" b="0" i="0">
                <a:solidFill>
                  <a:srgbClr val="0D0D0D"/>
                </a:solidFill>
                <a:highlight>
                  <a:srgbClr val="FFFFFF"/>
                </a:highlight>
                <a:latin typeface="Arial"/>
                <a:ea typeface="Arial"/>
                <a:cs typeface="Arial"/>
                <a:sym typeface="Arial"/>
              </a:rPr>
              <a:t>lick on the name of the questionnaire </a:t>
            </a:r>
            <a:r>
              <a:rPr lang="it-IT" sz="1400" b="0" i="0">
                <a:solidFill>
                  <a:srgbClr val="0D0D0D"/>
                </a:solidFill>
                <a:highlight>
                  <a:srgbClr val="FFFFFF"/>
                </a:highlight>
                <a:latin typeface="Arial"/>
                <a:ea typeface="Arial"/>
                <a:cs typeface="Arial"/>
                <a:sym typeface="Arial"/>
              </a:rPr>
              <a:t>(1)</a:t>
            </a:r>
            <a:endParaRPr/>
          </a:p>
          <a:p>
            <a:pPr marL="571500" lvl="0" indent="-342900" algn="just" rtl="0">
              <a:lnSpc>
                <a:spcPct val="100000"/>
              </a:lnSpc>
              <a:spcBef>
                <a:spcPts val="180"/>
              </a:spcBef>
              <a:spcAft>
                <a:spcPts val="0"/>
              </a:spcAft>
              <a:buSzPts val="1400"/>
              <a:buFont typeface="Arial"/>
              <a:buAutoNum type="alphaLcParenR"/>
            </a:pPr>
            <a:r>
              <a:rPr lang="en-US" sz="1400">
                <a:solidFill>
                  <a:srgbClr val="0D0D0D"/>
                </a:solidFill>
                <a:highlight>
                  <a:srgbClr val="FFFFFF"/>
                </a:highlight>
                <a:latin typeface="Arial"/>
                <a:ea typeface="Arial"/>
                <a:cs typeface="Arial"/>
                <a:sym typeface="Arial"/>
              </a:rPr>
              <a:t>Then</a:t>
            </a:r>
            <a:r>
              <a:rPr lang="en-US" sz="1400" b="0" i="0">
                <a:solidFill>
                  <a:srgbClr val="0D0D0D"/>
                </a:solidFill>
                <a:highlight>
                  <a:srgbClr val="FFFFFF"/>
                </a:highlight>
                <a:latin typeface="Arial"/>
                <a:ea typeface="Arial"/>
                <a:cs typeface="Arial"/>
                <a:sym typeface="Arial"/>
              </a:rPr>
              <a:t>, click on the pencil icon, which will open the editing mask </a:t>
            </a:r>
            <a:r>
              <a:rPr lang="it-IT" sz="1400" b="0" i="0">
                <a:solidFill>
                  <a:srgbClr val="0D0D0D"/>
                </a:solidFill>
                <a:highlight>
                  <a:srgbClr val="FFFFFF"/>
                </a:highlight>
                <a:latin typeface="Arial"/>
                <a:ea typeface="Arial"/>
                <a:cs typeface="Arial"/>
                <a:sym typeface="Arial"/>
              </a:rPr>
              <a:t>(2).</a:t>
            </a:r>
            <a:endParaRPr/>
          </a:p>
        </p:txBody>
      </p:sp>
      <p:sp>
        <p:nvSpPr>
          <p:cNvPr id="219" name="Google Shape;219;p51"/>
          <p:cNvSpPr/>
          <p:nvPr/>
        </p:nvSpPr>
        <p:spPr>
          <a:xfrm>
            <a:off x="2555105" y="4060679"/>
            <a:ext cx="1288850" cy="4519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21" name="Google Shape;221;p51"/>
          <p:cNvCxnSpPr/>
          <p:nvPr/>
        </p:nvCxnSpPr>
        <p:spPr>
          <a:xfrm>
            <a:off x="2085128" y="4260715"/>
            <a:ext cx="409604" cy="0"/>
          </a:xfrm>
          <a:prstGeom prst="straightConnector1">
            <a:avLst/>
          </a:prstGeom>
          <a:noFill/>
          <a:ln w="19050" cap="flat" cmpd="sng">
            <a:solidFill>
              <a:srgbClr val="FF0000"/>
            </a:solidFill>
            <a:prstDash val="solid"/>
            <a:round/>
            <a:headEnd type="none" w="sm" len="sm"/>
            <a:tailEnd type="stealth" w="med" len="med"/>
          </a:ln>
        </p:spPr>
      </p:cxnSp>
      <p:pic>
        <p:nvPicPr>
          <p:cNvPr id="223" name="Google Shape;223;p51" descr="Badge 1 con riempimento a tinta unita"/>
          <p:cNvPicPr preferRelativeResize="0"/>
          <p:nvPr/>
        </p:nvPicPr>
        <p:blipFill rotWithShape="1">
          <a:blip r:embed="rId4">
            <a:alphaModFix/>
          </a:blip>
          <a:srcRect/>
          <a:stretch/>
        </p:blipFill>
        <p:spPr>
          <a:xfrm>
            <a:off x="2277955" y="3822392"/>
            <a:ext cx="277150" cy="277150"/>
          </a:xfrm>
          <a:prstGeom prst="rect">
            <a:avLst/>
          </a:prstGeom>
          <a:noFill/>
          <a:ln>
            <a:noFill/>
          </a:ln>
        </p:spPr>
      </p:pic>
      <p:sp>
        <p:nvSpPr>
          <p:cNvPr id="225" name="Google Shape;225;p51"/>
          <p:cNvSpPr txBox="1"/>
          <p:nvPr/>
        </p:nvSpPr>
        <p:spPr>
          <a:xfrm>
            <a:off x="1376625" y="291900"/>
            <a:ext cx="100260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General Questionnaire</a:t>
            </a:r>
            <a:endParaRPr sz="2200" b="1" i="0" u="none" strike="noStrike" cap="none">
              <a:solidFill>
                <a:srgbClr val="000000"/>
              </a:solidFill>
              <a:latin typeface="Arial"/>
              <a:ea typeface="Arial"/>
              <a:cs typeface="Arial"/>
              <a:sym typeface="Arial"/>
            </a:endParaRPr>
          </a:p>
        </p:txBody>
      </p:sp>
      <p:pic>
        <p:nvPicPr>
          <p:cNvPr id="226" name="Google Shape;226;p51"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pic>
        <p:nvPicPr>
          <p:cNvPr id="6" name="Immagine 5">
            <a:extLst>
              <a:ext uri="{FF2B5EF4-FFF2-40B4-BE49-F238E27FC236}">
                <a16:creationId xmlns:a16="http://schemas.microsoft.com/office/drawing/2014/main" id="{6D2A57A6-EBAD-B052-48CD-5E1AA3949538}"/>
              </a:ext>
            </a:extLst>
          </p:cNvPr>
          <p:cNvPicPr>
            <a:picLocks noChangeAspect="1"/>
          </p:cNvPicPr>
          <p:nvPr/>
        </p:nvPicPr>
        <p:blipFill>
          <a:blip r:embed="rId6">
            <a:alphaModFix/>
          </a:blip>
          <a:stretch>
            <a:fillRect/>
          </a:stretch>
        </p:blipFill>
        <p:spPr>
          <a:xfrm>
            <a:off x="4746171" y="4176772"/>
            <a:ext cx="6836229" cy="2404989"/>
          </a:xfrm>
          <a:prstGeom prst="rect">
            <a:avLst/>
          </a:prstGeom>
          <a:noFill/>
          <a:ln>
            <a:noFill/>
          </a:ln>
          <a:effectLst>
            <a:outerShdw blurRad="190500" algn="tl" rotWithShape="0">
              <a:srgbClr val="000000">
                <a:alpha val="68627"/>
              </a:srgbClr>
            </a:outerShdw>
          </a:effectLst>
        </p:spPr>
      </p:pic>
      <p:sp>
        <p:nvSpPr>
          <p:cNvPr id="220" name="Google Shape;220;p51"/>
          <p:cNvSpPr/>
          <p:nvPr/>
        </p:nvSpPr>
        <p:spPr>
          <a:xfrm>
            <a:off x="10405314" y="4191038"/>
            <a:ext cx="274870" cy="2161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22" name="Google Shape;222;p51"/>
          <p:cNvCxnSpPr/>
          <p:nvPr/>
        </p:nvCxnSpPr>
        <p:spPr>
          <a:xfrm rot="10800000" flipH="1">
            <a:off x="10542748" y="4507348"/>
            <a:ext cx="1" cy="418483"/>
          </a:xfrm>
          <a:prstGeom prst="straightConnector1">
            <a:avLst/>
          </a:prstGeom>
          <a:noFill/>
          <a:ln w="19050" cap="flat" cmpd="sng">
            <a:solidFill>
              <a:srgbClr val="FF0000"/>
            </a:solidFill>
            <a:prstDash val="solid"/>
            <a:round/>
            <a:headEnd type="none" w="sm" len="sm"/>
            <a:tailEnd type="stealth" w="med" len="med"/>
          </a:ln>
        </p:spPr>
      </p:cxnSp>
      <p:pic>
        <p:nvPicPr>
          <p:cNvPr id="224" name="Google Shape;224;p51" descr="Badge con riempimento a tinta unita"/>
          <p:cNvPicPr preferRelativeResize="0"/>
          <p:nvPr/>
        </p:nvPicPr>
        <p:blipFill rotWithShape="1">
          <a:blip r:embed="rId7">
            <a:alphaModFix/>
          </a:blip>
          <a:srcRect/>
          <a:stretch/>
        </p:blipFill>
        <p:spPr>
          <a:xfrm>
            <a:off x="10096672" y="4114800"/>
            <a:ext cx="251573" cy="2515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7" name="Immagine 6">
            <a:extLst>
              <a:ext uri="{FF2B5EF4-FFF2-40B4-BE49-F238E27FC236}">
                <a16:creationId xmlns:a16="http://schemas.microsoft.com/office/drawing/2014/main" id="{8D5ABA85-3CD0-4481-BFD6-9C364A49A554}"/>
              </a:ext>
            </a:extLst>
          </p:cNvPr>
          <p:cNvPicPr>
            <a:picLocks noChangeAspect="1"/>
          </p:cNvPicPr>
          <p:nvPr/>
        </p:nvPicPr>
        <p:blipFill>
          <a:blip r:embed="rId3">
            <a:alphaModFix/>
          </a:blip>
          <a:stretch>
            <a:fillRect/>
          </a:stretch>
        </p:blipFill>
        <p:spPr>
          <a:xfrm>
            <a:off x="1167414" y="3798646"/>
            <a:ext cx="6768147" cy="2777806"/>
          </a:xfrm>
          <a:prstGeom prst="rect">
            <a:avLst/>
          </a:prstGeom>
          <a:noFill/>
          <a:ln>
            <a:noFill/>
          </a:ln>
          <a:effectLst>
            <a:outerShdw blurRad="190500" algn="tl" rotWithShape="0">
              <a:srgbClr val="000000">
                <a:alpha val="68627"/>
              </a:srgbClr>
            </a:outerShdw>
          </a:effectLst>
        </p:spPr>
      </p:pic>
      <p:pic>
        <p:nvPicPr>
          <p:cNvPr id="5" name="Immagine 4">
            <a:extLst>
              <a:ext uri="{FF2B5EF4-FFF2-40B4-BE49-F238E27FC236}">
                <a16:creationId xmlns:a16="http://schemas.microsoft.com/office/drawing/2014/main" id="{F8FBCA4A-A623-0A4B-0088-236D451164CE}"/>
              </a:ext>
            </a:extLst>
          </p:cNvPr>
          <p:cNvPicPr>
            <a:picLocks noChangeAspect="1"/>
          </p:cNvPicPr>
          <p:nvPr/>
        </p:nvPicPr>
        <p:blipFill>
          <a:blip r:embed="rId4">
            <a:alphaModFix/>
          </a:blip>
          <a:stretch>
            <a:fillRect/>
          </a:stretch>
        </p:blipFill>
        <p:spPr>
          <a:xfrm>
            <a:off x="5447053" y="2019210"/>
            <a:ext cx="6135347" cy="1300476"/>
          </a:xfrm>
          <a:prstGeom prst="rect">
            <a:avLst/>
          </a:prstGeom>
          <a:noFill/>
          <a:ln>
            <a:noFill/>
          </a:ln>
          <a:effectLst>
            <a:outerShdw blurRad="190500" algn="tl" rotWithShape="0">
              <a:srgbClr val="000000">
                <a:alpha val="68627"/>
              </a:srgbClr>
            </a:outerShdw>
          </a:effectLst>
        </p:spPr>
      </p:pic>
      <p:sp>
        <p:nvSpPr>
          <p:cNvPr id="232" name="Google Shape;232;p52"/>
          <p:cNvSpPr txBox="1">
            <a:spLocks noGrp="1"/>
          </p:cNvSpPr>
          <p:nvPr>
            <p:ph type="body" idx="1"/>
          </p:nvPr>
        </p:nvSpPr>
        <p:spPr>
          <a:xfrm>
            <a:off x="482321" y="985275"/>
            <a:ext cx="11100079" cy="5140891"/>
          </a:xfrm>
          <a:prstGeom prst="rect">
            <a:avLst/>
          </a:prstGeom>
          <a:noFill/>
          <a:ln>
            <a:noFill/>
          </a:ln>
        </p:spPr>
        <p:txBody>
          <a:bodyPr spcFirstLastPara="1" wrap="square" lIns="91425" tIns="45700" rIns="91425" bIns="45700" anchor="t" anchorCtr="0">
            <a:noAutofit/>
          </a:bodyPr>
          <a:lstStyle/>
          <a:p>
            <a:pPr marL="571500" lvl="0" indent="-342900" algn="just" rtl="0">
              <a:lnSpc>
                <a:spcPct val="100000"/>
              </a:lnSpc>
              <a:spcBef>
                <a:spcPts val="180"/>
              </a:spcBef>
              <a:spcAft>
                <a:spcPts val="0"/>
              </a:spcAft>
              <a:buSzPts val="1400"/>
              <a:buFont typeface="Arial"/>
              <a:buAutoNum type="alphaLcParenR" startAt="3"/>
            </a:pPr>
            <a:r>
              <a:rPr lang="it-IT" sz="1400">
                <a:solidFill>
                  <a:srgbClr val="0D0D0D"/>
                </a:solidFill>
                <a:latin typeface="Arial"/>
                <a:ea typeface="Arial"/>
                <a:cs typeface="Arial"/>
                <a:sym typeface="Arial"/>
              </a:rPr>
              <a:t>Continue with filling out the </a:t>
            </a:r>
            <a:r>
              <a:rPr lang="it-IT" sz="1400" err="1">
                <a:solidFill>
                  <a:srgbClr val="0D0D0D"/>
                </a:solidFill>
                <a:latin typeface="Arial"/>
                <a:ea typeface="Arial"/>
                <a:cs typeface="Arial"/>
                <a:sym typeface="Arial"/>
              </a:rPr>
              <a:t>questionnaire</a:t>
            </a:r>
            <a:r>
              <a:rPr lang="it-IT" sz="1400">
                <a:solidFill>
                  <a:srgbClr val="0D0D0D"/>
                </a:solidFill>
                <a:latin typeface="Arial"/>
                <a:ea typeface="Arial"/>
                <a:cs typeface="Arial"/>
                <a:sym typeface="Arial"/>
              </a:rPr>
              <a:t>:</a:t>
            </a:r>
            <a:endParaRPr/>
          </a:p>
          <a:p>
            <a:pPr marL="1028700" lvl="1" indent="-342900" algn="just" rtl="0">
              <a:lnSpc>
                <a:spcPct val="100000"/>
              </a:lnSpc>
              <a:spcBef>
                <a:spcPts val="420"/>
              </a:spcBef>
              <a:spcAft>
                <a:spcPts val="0"/>
              </a:spcAft>
              <a:buSzPts val="1400"/>
              <a:buFont typeface="Noto Sans Symbols"/>
              <a:buChar char="▪"/>
            </a:pPr>
            <a:r>
              <a:rPr lang="en-US" sz="1400" b="0" i="0">
                <a:solidFill>
                  <a:srgbClr val="0D0D0D"/>
                </a:solidFill>
                <a:latin typeface="Arial"/>
                <a:ea typeface="Arial"/>
                <a:cs typeface="Arial"/>
                <a:sym typeface="Arial"/>
              </a:rPr>
              <a:t>Some questions require attaching a document and specifying the expiration date in the relevant fields</a:t>
            </a:r>
            <a:r>
              <a:rPr lang="it-IT" sz="1400" b="0" i="0">
                <a:solidFill>
                  <a:srgbClr val="0D0D0D"/>
                </a:solidFill>
                <a:latin typeface="Arial"/>
                <a:ea typeface="Arial"/>
                <a:cs typeface="Arial"/>
                <a:sym typeface="Arial"/>
              </a:rPr>
              <a:t>: </a:t>
            </a:r>
            <a:r>
              <a:rPr lang="en-US" sz="1400" b="0" i="0">
                <a:solidFill>
                  <a:srgbClr val="0D0D0D"/>
                </a:solidFill>
                <a:latin typeface="Arial"/>
                <a:ea typeface="Arial"/>
                <a:cs typeface="Arial"/>
                <a:sym typeface="Arial"/>
              </a:rPr>
              <a:t>click on the paperclip icon (1) to add the document.</a:t>
            </a:r>
            <a:endParaRPr lang="en-US" sz="1400">
              <a:solidFill>
                <a:srgbClr val="0D0D0D"/>
              </a:solidFill>
              <a:latin typeface="Arial"/>
              <a:ea typeface="Arial"/>
              <a:cs typeface="Arial"/>
              <a:sym typeface="Arial"/>
            </a:endParaRPr>
          </a:p>
          <a:p>
            <a:pPr marL="571500" lvl="0" indent="-254000" algn="just" rtl="0">
              <a:lnSpc>
                <a:spcPct val="100000"/>
              </a:lnSpc>
              <a:spcBef>
                <a:spcPts val="180"/>
              </a:spcBef>
              <a:spcAft>
                <a:spcPts val="0"/>
              </a:spcAft>
              <a:buSzPts val="1400"/>
              <a:buFont typeface="Arial"/>
              <a:buNone/>
            </a:pPr>
            <a:endParaRPr sz="1400">
              <a:solidFill>
                <a:srgbClr val="0D0D0D"/>
              </a:solidFill>
              <a:latin typeface="Arial"/>
              <a:ea typeface="Arial"/>
              <a:cs typeface="Arial"/>
              <a:sym typeface="Arial"/>
            </a:endParaRPr>
          </a:p>
          <a:p>
            <a:pPr marL="571500" lvl="0" indent="-342900" algn="just" rtl="0">
              <a:lnSpc>
                <a:spcPct val="100000"/>
              </a:lnSpc>
              <a:spcBef>
                <a:spcPts val="180"/>
              </a:spcBef>
              <a:spcAft>
                <a:spcPts val="0"/>
              </a:spcAft>
              <a:buSzPts val="1400"/>
              <a:buFont typeface="Arial"/>
              <a:buAutoNum type="alphaLcParenR" startAt="3"/>
            </a:pPr>
            <a:r>
              <a:rPr lang="it-IT" sz="1400" b="0" i="0">
                <a:solidFill>
                  <a:srgbClr val="0D0D0D"/>
                </a:solidFill>
                <a:latin typeface="Arial"/>
                <a:ea typeface="Arial"/>
                <a:cs typeface="Arial"/>
                <a:sym typeface="Arial"/>
              </a:rPr>
              <a:t>To </a:t>
            </a:r>
            <a:r>
              <a:rPr lang="it-IT" sz="1400" b="0" i="0" err="1">
                <a:solidFill>
                  <a:srgbClr val="0D0D0D"/>
                </a:solidFill>
                <a:latin typeface="Arial"/>
                <a:ea typeface="Arial"/>
                <a:cs typeface="Arial"/>
                <a:sym typeface="Arial"/>
              </a:rPr>
              <a:t>save</a:t>
            </a:r>
            <a:r>
              <a:rPr lang="it-IT" sz="1400" b="0" i="0">
                <a:solidFill>
                  <a:srgbClr val="0D0D0D"/>
                </a:solidFill>
                <a:latin typeface="Arial"/>
                <a:ea typeface="Arial"/>
                <a:cs typeface="Arial"/>
                <a:sym typeface="Arial"/>
              </a:rPr>
              <a:t> the compilation, </a:t>
            </a:r>
            <a:r>
              <a:rPr lang="it-IT" sz="1400" b="0" i="0" err="1">
                <a:solidFill>
                  <a:srgbClr val="0D0D0D"/>
                </a:solidFill>
                <a:latin typeface="Arial"/>
                <a:ea typeface="Arial"/>
                <a:cs typeface="Arial"/>
                <a:sym typeface="Arial"/>
              </a:rPr>
              <a:t>select</a:t>
            </a:r>
            <a:r>
              <a:rPr lang="it-IT" sz="1400" b="0" i="0">
                <a:solidFill>
                  <a:srgbClr val="0D0D0D"/>
                </a:solidFill>
                <a:latin typeface="Arial"/>
                <a:ea typeface="Arial"/>
                <a:cs typeface="Arial"/>
                <a:sym typeface="Arial"/>
              </a:rPr>
              <a:t>  'Save and Exit (3)'. </a:t>
            </a:r>
            <a:endParaRPr/>
          </a:p>
        </p:txBody>
      </p:sp>
      <p:pic>
        <p:nvPicPr>
          <p:cNvPr id="235" name="Google Shape;235;p52"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236" name="Google Shape;236;p52"/>
          <p:cNvSpPr/>
          <p:nvPr/>
        </p:nvSpPr>
        <p:spPr>
          <a:xfrm>
            <a:off x="8171267" y="4585741"/>
            <a:ext cx="3342788" cy="1465813"/>
          </a:xfrm>
          <a:prstGeom prst="roundRect">
            <a:avLst>
              <a:gd name="adj" fmla="val 16667"/>
            </a:avLst>
          </a:prstGeom>
          <a:solidFill>
            <a:srgbClr val="3C8C92"/>
          </a:solid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400" b="0" i="0" u="none" strike="noStrike" cap="none">
                <a:solidFill>
                  <a:schemeClr val="lt1"/>
                </a:solidFill>
                <a:latin typeface="Arial"/>
                <a:ea typeface="Arial"/>
                <a:cs typeface="Arial"/>
                <a:sym typeface="Arial"/>
              </a:rPr>
              <a:t>The user can continue to update the document via the icons to the right of the attached file (2):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280"/>
              </a:spcBef>
              <a:spcAft>
                <a:spcPts val="0"/>
              </a:spcAft>
              <a:buClr>
                <a:schemeClr val="lt1"/>
              </a:buClr>
              <a:buSzPts val="1400"/>
              <a:buFont typeface="Arial"/>
              <a:buChar char="•"/>
            </a:pPr>
            <a:r>
              <a:rPr lang="it-IT" sz="1400" b="0" i="0" u="none" strike="noStrike" cap="none">
                <a:solidFill>
                  <a:schemeClr val="lt1"/>
                </a:solidFill>
                <a:latin typeface="Arial"/>
                <a:ea typeface="Arial"/>
                <a:cs typeface="Arial"/>
                <a:sym typeface="Arial"/>
              </a:rPr>
              <a:t>Replace the attached file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280"/>
              </a:spcBef>
              <a:spcAft>
                <a:spcPts val="0"/>
              </a:spcAft>
              <a:buClr>
                <a:schemeClr val="lt1"/>
              </a:buClr>
              <a:buSzPts val="1400"/>
              <a:buFont typeface="Arial"/>
              <a:buChar char="•"/>
            </a:pPr>
            <a:r>
              <a:rPr lang="it-IT" sz="1400" b="0" i="0" u="none" strike="noStrike" cap="none">
                <a:solidFill>
                  <a:schemeClr val="lt1"/>
                </a:solidFill>
                <a:latin typeface="Arial"/>
                <a:ea typeface="Arial"/>
                <a:cs typeface="Arial"/>
                <a:sym typeface="Arial"/>
              </a:rPr>
              <a:t>Add a comment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280"/>
              </a:spcBef>
              <a:spcAft>
                <a:spcPts val="0"/>
              </a:spcAft>
              <a:buClr>
                <a:schemeClr val="lt1"/>
              </a:buClr>
              <a:buSzPts val="1400"/>
              <a:buFont typeface="Arial"/>
              <a:buChar char="•"/>
            </a:pPr>
            <a:r>
              <a:rPr lang="it-IT" sz="1400" b="0" i="0" u="none" strike="noStrike" cap="none">
                <a:solidFill>
                  <a:schemeClr val="lt1"/>
                </a:solidFill>
                <a:latin typeface="Arial"/>
                <a:ea typeface="Arial"/>
                <a:cs typeface="Arial"/>
                <a:sym typeface="Arial"/>
              </a:rPr>
              <a:t>Delete the attached file </a:t>
            </a:r>
            <a:endParaRPr sz="1400" b="0" i="0" u="none" strike="noStrike" cap="none">
              <a:solidFill>
                <a:srgbClr val="000000"/>
              </a:solidFill>
              <a:latin typeface="Arial"/>
              <a:ea typeface="Arial"/>
              <a:cs typeface="Arial"/>
              <a:sym typeface="Arial"/>
            </a:endParaRPr>
          </a:p>
        </p:txBody>
      </p:sp>
      <p:sp>
        <p:nvSpPr>
          <p:cNvPr id="237" name="Google Shape;237;p52"/>
          <p:cNvSpPr/>
          <p:nvPr/>
        </p:nvSpPr>
        <p:spPr>
          <a:xfrm>
            <a:off x="9203400" y="2542279"/>
            <a:ext cx="274870" cy="2161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8" name="Google Shape;238;p52"/>
          <p:cNvSpPr/>
          <p:nvPr/>
        </p:nvSpPr>
        <p:spPr>
          <a:xfrm>
            <a:off x="7194620" y="3798646"/>
            <a:ext cx="681211" cy="29075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52"/>
          <p:cNvSpPr/>
          <p:nvPr/>
        </p:nvSpPr>
        <p:spPr>
          <a:xfrm>
            <a:off x="5672499" y="5498704"/>
            <a:ext cx="1659504" cy="3597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0" name="Google Shape;240;p52"/>
          <p:cNvCxnSpPr/>
          <p:nvPr/>
        </p:nvCxnSpPr>
        <p:spPr>
          <a:xfrm rot="10800000">
            <a:off x="7618574" y="4089400"/>
            <a:ext cx="0" cy="446094"/>
          </a:xfrm>
          <a:prstGeom prst="straightConnector1">
            <a:avLst/>
          </a:prstGeom>
          <a:noFill/>
          <a:ln w="19050" cap="flat" cmpd="sng">
            <a:solidFill>
              <a:srgbClr val="FF0000"/>
            </a:solidFill>
            <a:prstDash val="solid"/>
            <a:round/>
            <a:headEnd type="none" w="sm" len="sm"/>
            <a:tailEnd type="stealth" w="med" len="med"/>
          </a:ln>
        </p:spPr>
      </p:cxnSp>
      <p:cxnSp>
        <p:nvCxnSpPr>
          <p:cNvPr id="241" name="Google Shape;241;p52"/>
          <p:cNvCxnSpPr/>
          <p:nvPr/>
        </p:nvCxnSpPr>
        <p:spPr>
          <a:xfrm rot="10800000">
            <a:off x="9547558" y="2673995"/>
            <a:ext cx="493927" cy="0"/>
          </a:xfrm>
          <a:prstGeom prst="straightConnector1">
            <a:avLst/>
          </a:prstGeom>
          <a:noFill/>
          <a:ln w="19050" cap="flat" cmpd="sng">
            <a:solidFill>
              <a:srgbClr val="FF0000"/>
            </a:solidFill>
            <a:prstDash val="solid"/>
            <a:round/>
            <a:headEnd type="none" w="sm" len="sm"/>
            <a:tailEnd type="stealth" w="med" len="med"/>
          </a:ln>
        </p:spPr>
      </p:cxnSp>
      <p:pic>
        <p:nvPicPr>
          <p:cNvPr id="242" name="Google Shape;242;p52" descr="Badge 1 con riempimento a tinta unita"/>
          <p:cNvPicPr preferRelativeResize="0"/>
          <p:nvPr/>
        </p:nvPicPr>
        <p:blipFill rotWithShape="1">
          <a:blip r:embed="rId6">
            <a:alphaModFix/>
          </a:blip>
          <a:srcRect/>
          <a:stretch/>
        </p:blipFill>
        <p:spPr>
          <a:xfrm>
            <a:off x="9408983" y="2287028"/>
            <a:ext cx="277150" cy="277150"/>
          </a:xfrm>
          <a:prstGeom prst="rect">
            <a:avLst/>
          </a:prstGeom>
          <a:noFill/>
          <a:ln>
            <a:noFill/>
          </a:ln>
        </p:spPr>
      </p:pic>
      <p:pic>
        <p:nvPicPr>
          <p:cNvPr id="243" name="Google Shape;243;p52" descr="Badge con riempimento a tinta unita"/>
          <p:cNvPicPr preferRelativeResize="0"/>
          <p:nvPr/>
        </p:nvPicPr>
        <p:blipFill rotWithShape="1">
          <a:blip r:embed="rId7">
            <a:alphaModFix/>
          </a:blip>
          <a:srcRect/>
          <a:stretch/>
        </p:blipFill>
        <p:spPr>
          <a:xfrm>
            <a:off x="5420926" y="5428494"/>
            <a:ext cx="251573" cy="251573"/>
          </a:xfrm>
          <a:prstGeom prst="rect">
            <a:avLst/>
          </a:prstGeom>
          <a:noFill/>
          <a:ln>
            <a:noFill/>
          </a:ln>
        </p:spPr>
      </p:pic>
      <p:pic>
        <p:nvPicPr>
          <p:cNvPr id="244" name="Google Shape;244;p52" descr="Badge 3 con riempimento a tinta unita"/>
          <p:cNvPicPr preferRelativeResize="0"/>
          <p:nvPr/>
        </p:nvPicPr>
        <p:blipFill rotWithShape="1">
          <a:blip r:embed="rId8">
            <a:alphaModFix/>
          </a:blip>
          <a:srcRect/>
          <a:stretch/>
        </p:blipFill>
        <p:spPr>
          <a:xfrm>
            <a:off x="7875831" y="3769972"/>
            <a:ext cx="251573" cy="251573"/>
          </a:xfrm>
          <a:prstGeom prst="rect">
            <a:avLst/>
          </a:prstGeom>
          <a:noFill/>
          <a:ln>
            <a:noFill/>
          </a:ln>
        </p:spPr>
      </p:pic>
      <p:sp>
        <p:nvSpPr>
          <p:cNvPr id="245" name="Google Shape;245;p52"/>
          <p:cNvSpPr txBox="1"/>
          <p:nvPr/>
        </p:nvSpPr>
        <p:spPr>
          <a:xfrm>
            <a:off x="1376625" y="291900"/>
            <a:ext cx="99576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General Questionnaire</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4" name="Immagine 3">
            <a:extLst>
              <a:ext uri="{FF2B5EF4-FFF2-40B4-BE49-F238E27FC236}">
                <a16:creationId xmlns:a16="http://schemas.microsoft.com/office/drawing/2014/main" id="{196A9B0E-E454-5A0F-41CE-349CE736FA40}"/>
              </a:ext>
            </a:extLst>
          </p:cNvPr>
          <p:cNvPicPr>
            <a:picLocks noChangeAspect="1"/>
          </p:cNvPicPr>
          <p:nvPr/>
        </p:nvPicPr>
        <p:blipFill rotWithShape="1">
          <a:blip r:embed="rId3">
            <a:alphaModFix/>
          </a:blip>
          <a:srcRect t="9775"/>
          <a:stretch/>
        </p:blipFill>
        <p:spPr>
          <a:xfrm>
            <a:off x="1979525" y="2783048"/>
            <a:ext cx="8232949" cy="3543584"/>
          </a:xfrm>
          <a:prstGeom prst="rect">
            <a:avLst/>
          </a:prstGeom>
          <a:noFill/>
          <a:ln>
            <a:noFill/>
          </a:ln>
          <a:effectLst>
            <a:outerShdw blurRad="190500" algn="tl" rotWithShape="0">
              <a:srgbClr val="000000">
                <a:alpha val="68627"/>
              </a:srgbClr>
            </a:outerShdw>
          </a:effectLst>
        </p:spPr>
      </p:pic>
      <p:sp>
        <p:nvSpPr>
          <p:cNvPr id="251" name="Google Shape;251;p53"/>
          <p:cNvSpPr txBox="1">
            <a:spLocks noGrp="1"/>
          </p:cNvSpPr>
          <p:nvPr>
            <p:ph type="body" idx="1"/>
          </p:nvPr>
        </p:nvSpPr>
        <p:spPr>
          <a:xfrm>
            <a:off x="562708" y="1018209"/>
            <a:ext cx="11019692" cy="5107957"/>
          </a:xfrm>
          <a:prstGeom prst="rect">
            <a:avLst/>
          </a:prstGeom>
          <a:noFill/>
          <a:ln>
            <a:noFill/>
          </a:ln>
        </p:spPr>
        <p:txBody>
          <a:bodyPr spcFirstLastPara="1" wrap="square" lIns="91425" tIns="45700" rIns="91425" bIns="45700" anchor="t" anchorCtr="0">
            <a:noAutofit/>
          </a:bodyPr>
          <a:lstStyle/>
          <a:p>
            <a:pPr marL="571500" lvl="0" indent="-342900" algn="just" rtl="0">
              <a:lnSpc>
                <a:spcPct val="100000"/>
              </a:lnSpc>
              <a:spcBef>
                <a:spcPts val="180"/>
              </a:spcBef>
              <a:spcAft>
                <a:spcPts val="0"/>
              </a:spcAft>
              <a:buSzPts val="1400"/>
              <a:buFont typeface="Arial"/>
              <a:buAutoNum type="alphaLcParenR" startAt="5"/>
            </a:pPr>
            <a:r>
              <a:rPr lang="it-IT" sz="1400" b="0" i="0">
                <a:solidFill>
                  <a:srgbClr val="0D0D0D"/>
                </a:solidFill>
                <a:latin typeface="Arial"/>
                <a:ea typeface="Arial"/>
                <a:cs typeface="Arial"/>
                <a:sym typeface="Arial"/>
              </a:rPr>
              <a:t>Once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have</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completed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all</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questionnaires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select</a:t>
            </a:r>
            <a:r>
              <a:rPr lang="it-IT" sz="1400" b="0" i="0">
                <a:solidFill>
                  <a:srgbClr val="0D0D0D"/>
                </a:solidFill>
                <a:latin typeface="Arial"/>
                <a:ea typeface="Arial"/>
                <a:cs typeface="Arial"/>
                <a:sym typeface="Arial"/>
              </a:rPr>
              <a:t> </a:t>
            </a:r>
            <a:r>
              <a:rPr lang="it-IT" sz="1400">
                <a:solidFill>
                  <a:srgbClr val="0D0D0D"/>
                </a:solidFill>
                <a:latin typeface="Arial"/>
                <a:ea typeface="Arial"/>
                <a:cs typeface="Arial"/>
                <a:sym typeface="Arial"/>
              </a:rPr>
              <a:t>‘</a:t>
            </a:r>
            <a:r>
              <a:rPr lang="it-IT" sz="1400" b="1">
                <a:solidFill>
                  <a:srgbClr val="0D0D0D"/>
                </a:solidFill>
                <a:latin typeface="Arial"/>
                <a:ea typeface="Arial"/>
                <a:cs typeface="Arial"/>
                <a:sym typeface="Arial"/>
              </a:rPr>
              <a:t>Return Forms To Buyer</a:t>
            </a:r>
            <a:r>
              <a:rPr lang="it-IT" sz="1400">
                <a:solidFill>
                  <a:srgbClr val="0D0D0D"/>
                </a:solidFill>
                <a:latin typeface="Arial"/>
                <a:ea typeface="Arial"/>
                <a:cs typeface="Arial"/>
                <a:sym typeface="Arial"/>
              </a:rPr>
              <a:t>’</a:t>
            </a:r>
            <a:r>
              <a:rPr lang="it-IT" sz="1400" b="0" i="0">
                <a:solidFill>
                  <a:srgbClr val="0D0D0D"/>
                </a:solidFill>
                <a:latin typeface="Arial"/>
                <a:ea typeface="Arial"/>
                <a:cs typeface="Arial"/>
                <a:sym typeface="Arial"/>
              </a:rPr>
              <a:t> to </a:t>
            </a:r>
            <a:r>
              <a:rPr lang="it-IT" sz="1400" b="0" i="0" err="1">
                <a:solidFill>
                  <a:srgbClr val="0D0D0D"/>
                </a:solidFill>
                <a:latin typeface="Arial"/>
                <a:ea typeface="Arial"/>
                <a:cs typeface="Arial"/>
                <a:sym typeface="Arial"/>
              </a:rPr>
              <a:t>send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your</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answers</a:t>
            </a:r>
            <a:r>
              <a:rPr lang="it-IT" sz="1400" b="0" i="0">
                <a:solidFill>
                  <a:srgbClr val="0D0D0D"/>
                </a:solidFill>
                <a:latin typeface="Arial"/>
                <a:ea typeface="Arial"/>
                <a:cs typeface="Arial"/>
                <a:sym typeface="Arial"/>
              </a:rPr>
              <a:t> to Sea (1).</a:t>
            </a:r>
            <a:endParaRPr/>
          </a:p>
          <a:p>
            <a:pPr marL="228600" lvl="0" indent="0" algn="just" rtl="0">
              <a:lnSpc>
                <a:spcPct val="100000"/>
              </a:lnSpc>
              <a:spcBef>
                <a:spcPts val="180"/>
              </a:spcBef>
              <a:spcAft>
                <a:spcPts val="0"/>
              </a:spcAft>
              <a:buSzPts val="1400"/>
              <a:buNone/>
            </a:pPr>
            <a:endParaRPr sz="1400">
              <a:solidFill>
                <a:srgbClr val="0D0D0D"/>
              </a:solidFill>
              <a:latin typeface="Arial"/>
              <a:ea typeface="Arial"/>
              <a:cs typeface="Arial"/>
              <a:sym typeface="Arial"/>
            </a:endParaRPr>
          </a:p>
          <a:p>
            <a:pPr marL="228600" lvl="0" indent="0" algn="just" rtl="0">
              <a:lnSpc>
                <a:spcPct val="100000"/>
              </a:lnSpc>
              <a:spcBef>
                <a:spcPts val="180"/>
              </a:spcBef>
              <a:spcAft>
                <a:spcPts val="0"/>
              </a:spcAft>
              <a:buSzPts val="1400"/>
              <a:buNone/>
            </a:pPr>
            <a:r>
              <a:rPr lang="it-IT" sz="1400" b="0" i="0">
                <a:solidFill>
                  <a:srgbClr val="0D0D0D"/>
                </a:solidFill>
                <a:latin typeface="Arial"/>
                <a:ea typeface="Arial"/>
                <a:cs typeface="Arial"/>
                <a:sym typeface="Arial"/>
              </a:rPr>
              <a:t>Note: Once </a:t>
            </a:r>
            <a:r>
              <a:rPr lang="it-IT" sz="1400" b="0" i="0" err="1">
                <a:solidFill>
                  <a:srgbClr val="0D0D0D"/>
                </a:solidFill>
                <a:latin typeface="Arial"/>
                <a:ea typeface="Arial"/>
                <a:cs typeface="Arial"/>
                <a:sym typeface="Arial"/>
              </a:rPr>
              <a:t>questionnaires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have</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been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submitted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they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will</a:t>
            </a:r>
            <a:r>
              <a:rPr lang="it-IT" sz="1400" b="0" i="0">
                <a:solidFill>
                  <a:srgbClr val="0D0D0D"/>
                </a:solidFill>
                <a:latin typeface="Arial"/>
                <a:ea typeface="Arial"/>
                <a:cs typeface="Arial"/>
                <a:sym typeface="Arial"/>
              </a:rPr>
              <a:t> no </a:t>
            </a:r>
            <a:r>
              <a:rPr lang="it-IT" sz="1400" b="0" i="0" err="1">
                <a:solidFill>
                  <a:srgbClr val="0D0D0D"/>
                </a:solidFill>
                <a:latin typeface="Arial"/>
                <a:ea typeface="Arial"/>
                <a:cs typeface="Arial"/>
                <a:sym typeface="Arial"/>
              </a:rPr>
              <a:t>longer</a:t>
            </a:r>
            <a:r>
              <a:rPr lang="it-IT" sz="1400" b="0" i="0">
                <a:solidFill>
                  <a:srgbClr val="0D0D0D"/>
                </a:solidFill>
                <a:latin typeface="Arial"/>
                <a:ea typeface="Arial"/>
                <a:cs typeface="Arial"/>
                <a:sym typeface="Arial"/>
              </a:rPr>
              <a:t> be </a:t>
            </a:r>
            <a:r>
              <a:rPr lang="it-IT" sz="1400" b="0" i="0" err="1">
                <a:solidFill>
                  <a:srgbClr val="0D0D0D"/>
                </a:solidFill>
                <a:latin typeface="Arial"/>
                <a:ea typeface="Arial"/>
                <a:cs typeface="Arial"/>
                <a:sym typeface="Arial"/>
              </a:rPr>
              <a:t>visible</a:t>
            </a:r>
            <a:r>
              <a:rPr lang="it-IT" sz="1400" b="0" i="0">
                <a:solidFill>
                  <a:srgbClr val="0D0D0D"/>
                </a:solidFill>
                <a:latin typeface="Arial"/>
                <a:ea typeface="Arial"/>
                <a:cs typeface="Arial"/>
                <a:sym typeface="Arial"/>
              </a:rPr>
              <a:t>. To update the </a:t>
            </a:r>
            <a:r>
              <a:rPr lang="it-IT" sz="1400" b="0" i="0" err="1">
                <a:solidFill>
                  <a:srgbClr val="0D0D0D"/>
                </a:solidFill>
                <a:latin typeface="Arial"/>
                <a:ea typeface="Arial"/>
                <a:cs typeface="Arial"/>
                <a:sym typeface="Arial"/>
              </a:rPr>
              <a:t>questionnaires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will</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need</a:t>
            </a:r>
            <a:r>
              <a:rPr lang="it-IT" sz="1400" b="0" i="0">
                <a:solidFill>
                  <a:srgbClr val="0D0D0D"/>
                </a:solidFill>
                <a:latin typeface="Arial"/>
                <a:ea typeface="Arial"/>
                <a:cs typeface="Arial"/>
                <a:sym typeface="Arial"/>
              </a:rPr>
              <a:t> to make a </a:t>
            </a:r>
            <a:r>
              <a:rPr lang="it-IT" sz="1400" b="0" i="0" err="1">
                <a:solidFill>
                  <a:srgbClr val="0D0D0D"/>
                </a:solidFill>
                <a:latin typeface="Arial"/>
                <a:ea typeface="Arial"/>
                <a:cs typeface="Arial"/>
                <a:sym typeface="Arial"/>
              </a:rPr>
              <a:t>request</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see</a:t>
            </a:r>
            <a:r>
              <a:rPr lang="it-IT" sz="1400" b="0" i="0">
                <a:solidFill>
                  <a:srgbClr val="0D0D0D"/>
                </a:solidFill>
                <a:latin typeface="Arial"/>
                <a:ea typeface="Arial"/>
                <a:cs typeface="Arial"/>
                <a:sym typeface="Arial"/>
              </a:rPr>
              <a:t> slide '</a:t>
            </a:r>
            <a:r>
              <a:rPr lang="it-IT" sz="1400" b="0" i="0">
                <a:uFill>
                  <a:noFill/>
                </a:uFill>
                <a:latin typeface="Arial"/>
                <a:ea typeface="Arial"/>
                <a:cs typeface="Arial"/>
                <a:sym typeface="Arial"/>
                <a:hlinkClick r:id="rId4" action="ppaction://hlinksldjump"/>
              </a:rPr>
              <a:t>e) </a:t>
            </a:r>
            <a:r>
              <a:rPr lang="it-IT" sz="1400" err="1">
                <a:uFill>
                  <a:noFill/>
                </a:uFill>
                <a:latin typeface="Arial"/>
                <a:ea typeface="Arial"/>
                <a:cs typeface="Arial"/>
                <a:sym typeface="Arial"/>
                <a:hlinkClick r:id="rId4" action="ppaction://hlinksldjump"/>
              </a:rPr>
              <a:t>updating</a:t>
            </a:r>
            <a:r>
              <a:rPr lang="it-IT" sz="1400">
                <a:uFill>
                  <a:noFill/>
                </a:uFill>
                <a:latin typeface="Arial"/>
                <a:ea typeface="Arial"/>
                <a:cs typeface="Arial"/>
                <a:sym typeface="Arial"/>
                <a:hlinkClick r:id="rId4" action="ppaction://hlinksldjump"/>
              </a:rPr>
              <a:t> general </a:t>
            </a:r>
            <a:r>
              <a:rPr lang="it-IT" sz="1400" err="1">
                <a:uFill>
                  <a:noFill/>
                </a:uFill>
                <a:latin typeface="Arial"/>
                <a:ea typeface="Arial"/>
                <a:cs typeface="Arial"/>
                <a:sym typeface="Arial"/>
                <a:hlinkClick r:id="rId4" action="ppaction://hlinksldjump"/>
              </a:rPr>
              <a:t>questionnaires</a:t>
            </a:r>
            <a:r>
              <a:rPr lang="it-IT" sz="1800">
                <a:latin typeface="Calibri"/>
                <a:ea typeface="Calibri"/>
                <a:cs typeface="Calibri"/>
                <a:sym typeface="Calibri"/>
              </a:rPr>
              <a:t>').</a:t>
            </a:r>
            <a:endParaRPr sz="1400" b="0" i="0">
              <a:solidFill>
                <a:srgbClr val="0D0D0D"/>
              </a:solidFill>
              <a:latin typeface="Arial"/>
              <a:ea typeface="Arial"/>
              <a:cs typeface="Arial"/>
              <a:sym typeface="Arial"/>
            </a:endParaRPr>
          </a:p>
        </p:txBody>
      </p:sp>
      <p:pic>
        <p:nvPicPr>
          <p:cNvPr id="252" name="Google Shape;252;p53"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254" name="Google Shape;254;p53"/>
          <p:cNvSpPr/>
          <p:nvPr/>
        </p:nvSpPr>
        <p:spPr>
          <a:xfrm>
            <a:off x="9123907" y="2783048"/>
            <a:ext cx="1093461" cy="2771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55" name="Google Shape;255;p53"/>
          <p:cNvCxnSpPr/>
          <p:nvPr/>
        </p:nvCxnSpPr>
        <p:spPr>
          <a:xfrm rot="10800000">
            <a:off x="9712124" y="3060198"/>
            <a:ext cx="0" cy="446094"/>
          </a:xfrm>
          <a:prstGeom prst="straightConnector1">
            <a:avLst/>
          </a:prstGeom>
          <a:noFill/>
          <a:ln w="19050" cap="flat" cmpd="sng">
            <a:solidFill>
              <a:srgbClr val="FF0000"/>
            </a:solidFill>
            <a:prstDash val="solid"/>
            <a:round/>
            <a:headEnd type="none" w="sm" len="sm"/>
            <a:tailEnd type="stealth" w="med" len="med"/>
          </a:ln>
        </p:spPr>
      </p:cxnSp>
      <p:pic>
        <p:nvPicPr>
          <p:cNvPr id="256" name="Google Shape;256;p53" descr="Badge 1 con riempimento a tinta unita"/>
          <p:cNvPicPr preferRelativeResize="0"/>
          <p:nvPr/>
        </p:nvPicPr>
        <p:blipFill rotWithShape="1">
          <a:blip r:embed="rId6">
            <a:alphaModFix/>
          </a:blip>
          <a:srcRect/>
          <a:stretch/>
        </p:blipFill>
        <p:spPr>
          <a:xfrm>
            <a:off x="8683838" y="2622156"/>
            <a:ext cx="277150" cy="277150"/>
          </a:xfrm>
          <a:prstGeom prst="rect">
            <a:avLst/>
          </a:prstGeom>
          <a:noFill/>
          <a:ln>
            <a:noFill/>
          </a:ln>
        </p:spPr>
      </p:pic>
      <p:sp>
        <p:nvSpPr>
          <p:cNvPr id="257" name="Google Shape;257;p53"/>
          <p:cNvSpPr txBox="1"/>
          <p:nvPr/>
        </p:nvSpPr>
        <p:spPr>
          <a:xfrm>
            <a:off x="1376625" y="291900"/>
            <a:ext cx="99576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General Questionnaire</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a:extLst>
            <a:ext uri="{FF2B5EF4-FFF2-40B4-BE49-F238E27FC236}">
              <a16:creationId xmlns:a16="http://schemas.microsoft.com/office/drawing/2014/main" id="{3B1D7F3C-4203-5C7F-5C01-9A9FD3E092BF}"/>
            </a:ext>
          </a:extLst>
        </p:cNvPr>
        <p:cNvGrpSpPr/>
        <p:nvPr/>
      </p:nvGrpSpPr>
      <p:grpSpPr>
        <a:xfrm>
          <a:off x="0" y="0"/>
          <a:ext cx="0" cy="0"/>
          <a:chOff x="0" y="0"/>
          <a:chExt cx="0" cy="0"/>
        </a:xfrm>
      </p:grpSpPr>
      <p:pic>
        <p:nvPicPr>
          <p:cNvPr id="547" name="Google Shape;547;p43">
            <a:extLst>
              <a:ext uri="{FF2B5EF4-FFF2-40B4-BE49-F238E27FC236}">
                <a16:creationId xmlns:a16="http://schemas.microsoft.com/office/drawing/2014/main" id="{53BC6DE6-1319-9012-25AA-6B308507AC56}"/>
              </a:ext>
            </a:extLst>
          </p:cNvPr>
          <p:cNvPicPr preferRelativeResize="0"/>
          <p:nvPr/>
        </p:nvPicPr>
        <p:blipFill rotWithShape="1">
          <a:blip r:embed="rId3">
            <a:alphaModFix/>
          </a:blip>
          <a:srcRect/>
          <a:stretch/>
        </p:blipFill>
        <p:spPr>
          <a:xfrm>
            <a:off x="2290733" y="1243071"/>
            <a:ext cx="393278" cy="316332"/>
          </a:xfrm>
          <a:prstGeom prst="rect">
            <a:avLst/>
          </a:prstGeom>
          <a:noFill/>
          <a:ln>
            <a:noFill/>
          </a:ln>
        </p:spPr>
      </p:pic>
      <p:sp>
        <p:nvSpPr>
          <p:cNvPr id="546" name="Google Shape;546;p43">
            <a:extLst>
              <a:ext uri="{FF2B5EF4-FFF2-40B4-BE49-F238E27FC236}">
                <a16:creationId xmlns:a16="http://schemas.microsoft.com/office/drawing/2014/main" id="{248D16B4-7827-04B8-FC8F-FC739A1C638E}"/>
              </a:ext>
            </a:extLst>
          </p:cNvPr>
          <p:cNvSpPr txBox="1">
            <a:spLocks noGrp="1"/>
          </p:cNvSpPr>
          <p:nvPr>
            <p:ph type="body" idx="1"/>
          </p:nvPr>
        </p:nvSpPr>
        <p:spPr>
          <a:xfrm>
            <a:off x="654932" y="839645"/>
            <a:ext cx="10695691" cy="189920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400"/>
              <a:buNone/>
            </a:pPr>
            <a:r>
              <a:rPr lang="it-IT" sz="1400" b="0" i="0" dirty="0">
                <a:solidFill>
                  <a:srgbClr val="0D0D0D"/>
                </a:solidFill>
                <a:latin typeface="Arial"/>
                <a:ea typeface="Arial"/>
                <a:cs typeface="Arial"/>
                <a:sym typeface="Arial"/>
              </a:rPr>
              <a:t>How to </a:t>
            </a:r>
            <a:r>
              <a:rPr lang="it-IT" sz="1400" b="0" i="0" dirty="0" err="1">
                <a:solidFill>
                  <a:srgbClr val="0D0D0D"/>
                </a:solidFill>
                <a:latin typeface="Arial"/>
                <a:ea typeface="Arial"/>
                <a:cs typeface="Arial"/>
                <a:sym typeface="Arial"/>
              </a:rPr>
              <a:t>apply</a:t>
            </a:r>
            <a:r>
              <a:rPr lang="it-IT" sz="1400" b="0" i="0" dirty="0">
                <a:solidFill>
                  <a:srgbClr val="0D0D0D"/>
                </a:solidFill>
                <a:latin typeface="Arial"/>
                <a:ea typeface="Arial"/>
                <a:cs typeface="Arial"/>
                <a:sym typeface="Arial"/>
              </a:rPr>
              <a:t> for a </a:t>
            </a:r>
            <a:r>
              <a:rPr lang="it-IT" sz="1400" b="0" i="0" dirty="0" err="1">
                <a:solidFill>
                  <a:srgbClr val="0D0D0D"/>
                </a:solidFill>
                <a:latin typeface="Arial"/>
                <a:ea typeface="Arial"/>
                <a:cs typeface="Arial"/>
                <a:sym typeface="Arial"/>
              </a:rPr>
              <a:t>Category</a:t>
            </a:r>
            <a:r>
              <a:rPr lang="it-IT" sz="1400" b="0" i="0" dirty="0">
                <a:solidFill>
                  <a:srgbClr val="0D0D0D"/>
                </a:solidFill>
                <a:latin typeface="Arial"/>
                <a:ea typeface="Arial"/>
                <a:cs typeface="Arial"/>
                <a:sym typeface="Arial"/>
              </a:rPr>
              <a:t>:</a:t>
            </a:r>
            <a:endParaRPr dirty="0"/>
          </a:p>
          <a:p>
            <a:pPr marL="342900" lvl="0" indent="-342900" algn="l" rtl="0">
              <a:lnSpc>
                <a:spcPct val="150000"/>
              </a:lnSpc>
              <a:spcBef>
                <a:spcPts val="0"/>
              </a:spcBef>
              <a:spcAft>
                <a:spcPts val="0"/>
              </a:spcAft>
              <a:buSzPts val="1400"/>
              <a:buFont typeface="Arial"/>
              <a:buAutoNum type="alphaLcParenR"/>
            </a:pPr>
            <a:r>
              <a:rPr lang="it-IT" sz="1400" i="0" dirty="0">
                <a:solidFill>
                  <a:srgbClr val="0D0D0D"/>
                </a:solidFill>
                <a:latin typeface="Arial"/>
                <a:ea typeface="Arial"/>
                <a:cs typeface="Arial"/>
                <a:sym typeface="Arial"/>
              </a:rPr>
              <a:t>Select the </a:t>
            </a:r>
            <a:r>
              <a:rPr lang="it-IT" sz="1400" i="0" dirty="0" err="1">
                <a:solidFill>
                  <a:srgbClr val="0D0D0D"/>
                </a:solidFill>
                <a:latin typeface="Arial"/>
                <a:ea typeface="Arial"/>
                <a:cs typeface="Arial"/>
                <a:sym typeface="Arial"/>
              </a:rPr>
              <a:t>Icon</a:t>
            </a:r>
            <a:r>
              <a:rPr lang="it-IT" sz="1400" i="0" dirty="0">
                <a:solidFill>
                  <a:srgbClr val="0D0D0D"/>
                </a:solidFill>
                <a:latin typeface="Arial"/>
                <a:ea typeface="Arial"/>
                <a:cs typeface="Arial"/>
                <a:sym typeface="Arial"/>
              </a:rPr>
              <a:t> </a:t>
            </a:r>
            <a:r>
              <a:rPr lang="it-IT" sz="1400" dirty="0">
                <a:solidFill>
                  <a:srgbClr val="0D0D0D"/>
                </a:solidFill>
              </a:rPr>
              <a:t>«	»</a:t>
            </a:r>
            <a:r>
              <a:rPr lang="it-IT" sz="1400" i="0" dirty="0">
                <a:solidFill>
                  <a:srgbClr val="0D0D0D"/>
                </a:solidFill>
                <a:latin typeface="Arial"/>
                <a:ea typeface="Arial"/>
                <a:cs typeface="Arial"/>
                <a:sym typeface="Arial"/>
              </a:rPr>
              <a:t>in the </a:t>
            </a:r>
            <a:r>
              <a:rPr lang="it-IT" sz="1400" i="0" dirty="0" err="1">
                <a:solidFill>
                  <a:srgbClr val="0D0D0D"/>
                </a:solidFill>
                <a:latin typeface="Arial"/>
                <a:ea typeface="Arial"/>
                <a:cs typeface="Arial"/>
                <a:sym typeface="Arial"/>
              </a:rPr>
              <a:t>sidebar</a:t>
            </a:r>
            <a:r>
              <a:rPr lang="it-IT" sz="1400" i="0" dirty="0">
                <a:solidFill>
                  <a:srgbClr val="0D0D0D"/>
                </a:solidFill>
                <a:latin typeface="Arial"/>
                <a:ea typeface="Arial"/>
                <a:cs typeface="Arial"/>
                <a:sym typeface="Arial"/>
              </a:rPr>
              <a:t>. In the </a:t>
            </a:r>
            <a:r>
              <a:rPr lang="it-IT" sz="1400" i="0" dirty="0" err="1">
                <a:solidFill>
                  <a:srgbClr val="0D0D0D"/>
                </a:solidFill>
                <a:latin typeface="Arial"/>
                <a:ea typeface="Arial"/>
                <a:cs typeface="Arial"/>
                <a:sym typeface="Arial"/>
              </a:rPr>
              <a:t>opened</a:t>
            </a:r>
            <a:r>
              <a:rPr lang="it-IT" sz="1400" i="0" dirty="0">
                <a:solidFill>
                  <a:srgbClr val="0D0D0D"/>
                </a:solidFill>
                <a:latin typeface="Arial"/>
                <a:ea typeface="Arial"/>
                <a:cs typeface="Arial"/>
                <a:sym typeface="Arial"/>
              </a:rPr>
              <a:t> menu, </a:t>
            </a:r>
            <a:r>
              <a:rPr lang="it-IT" sz="1400" i="0" dirty="0" err="1">
                <a:solidFill>
                  <a:srgbClr val="0D0D0D"/>
                </a:solidFill>
                <a:latin typeface="Arial"/>
                <a:ea typeface="Arial"/>
                <a:cs typeface="Arial"/>
                <a:sym typeface="Arial"/>
              </a:rPr>
              <a:t>select</a:t>
            </a:r>
            <a:r>
              <a:rPr lang="it-IT" sz="1400" i="0" dirty="0">
                <a:solidFill>
                  <a:srgbClr val="0D0D0D"/>
                </a:solidFill>
                <a:latin typeface="Arial"/>
                <a:ea typeface="Arial"/>
                <a:cs typeface="Arial"/>
                <a:sym typeface="Arial"/>
              </a:rPr>
              <a:t> </a:t>
            </a:r>
            <a:r>
              <a:rPr lang="it-IT" sz="1400" dirty="0">
                <a:solidFill>
                  <a:srgbClr val="0D0D0D"/>
                </a:solidFill>
                <a:latin typeface="Arial"/>
                <a:ea typeface="Arial"/>
                <a:cs typeface="Arial"/>
                <a:sym typeface="Arial"/>
              </a:rPr>
              <a:t>"</a:t>
            </a:r>
            <a:r>
              <a:rPr lang="it-IT" sz="1400" b="1" i="0" dirty="0">
                <a:solidFill>
                  <a:srgbClr val="0D0D0D"/>
                </a:solidFill>
                <a:latin typeface="Arial"/>
                <a:ea typeface="Arial"/>
                <a:cs typeface="Arial"/>
                <a:sym typeface="Arial"/>
              </a:rPr>
              <a:t>My </a:t>
            </a:r>
            <a:r>
              <a:rPr lang="it-IT" sz="1400" b="1" i="0" dirty="0" err="1">
                <a:solidFill>
                  <a:srgbClr val="0D0D0D"/>
                </a:solidFill>
                <a:latin typeface="Arial"/>
                <a:ea typeface="Arial"/>
                <a:cs typeface="Arial"/>
                <a:sym typeface="Arial"/>
              </a:rPr>
              <a:t>Categories</a:t>
            </a:r>
            <a:r>
              <a:rPr lang="it-IT" sz="1400" i="0" dirty="0">
                <a:solidFill>
                  <a:srgbClr val="0D0D0D"/>
                </a:solidFill>
                <a:latin typeface="Arial"/>
                <a:ea typeface="Arial"/>
                <a:cs typeface="Arial"/>
                <a:sym typeface="Arial"/>
              </a:rPr>
              <a:t>"(1).</a:t>
            </a:r>
            <a:endParaRPr dirty="0"/>
          </a:p>
          <a:p>
            <a:pPr marL="342900" lvl="0" indent="-342900" algn="l" rtl="0">
              <a:lnSpc>
                <a:spcPct val="150000"/>
              </a:lnSpc>
              <a:spcBef>
                <a:spcPts val="0"/>
              </a:spcBef>
              <a:spcAft>
                <a:spcPts val="0"/>
              </a:spcAft>
              <a:buSzPts val="1400"/>
              <a:buFont typeface="Arial"/>
              <a:buAutoNum type="alphaLcParenR"/>
            </a:pPr>
            <a:r>
              <a:rPr lang="en-US" sz="1400" i="0" dirty="0">
                <a:solidFill>
                  <a:srgbClr val="0D0D0D"/>
                </a:solidFill>
                <a:latin typeface="Arial"/>
                <a:ea typeface="Arial"/>
                <a:cs typeface="Arial"/>
                <a:sym typeface="Arial"/>
              </a:rPr>
              <a:t>On the right side of the screen, click on the "</a:t>
            </a:r>
            <a:r>
              <a:rPr lang="en-US" sz="1400" b="1" i="0" dirty="0">
                <a:solidFill>
                  <a:srgbClr val="0D0D0D"/>
                </a:solidFill>
                <a:latin typeface="Arial"/>
                <a:ea typeface="Arial"/>
                <a:cs typeface="Arial"/>
                <a:sym typeface="Arial"/>
              </a:rPr>
              <a:t>Add category</a:t>
            </a:r>
            <a:r>
              <a:rPr lang="en-US" sz="1400" i="0" dirty="0">
                <a:solidFill>
                  <a:srgbClr val="0D0D0D"/>
                </a:solidFill>
                <a:latin typeface="Arial"/>
                <a:ea typeface="Arial"/>
                <a:cs typeface="Arial"/>
                <a:sym typeface="Arial"/>
              </a:rPr>
              <a:t>" button </a:t>
            </a:r>
            <a:r>
              <a:rPr lang="it-IT" sz="1400" i="0" dirty="0">
                <a:solidFill>
                  <a:srgbClr val="0D0D0D"/>
                </a:solidFill>
                <a:latin typeface="Arial"/>
                <a:ea typeface="Arial"/>
                <a:cs typeface="Arial"/>
                <a:sym typeface="Arial"/>
              </a:rPr>
              <a:t>(2).</a:t>
            </a:r>
            <a:endParaRPr dirty="0"/>
          </a:p>
          <a:p>
            <a:pPr marL="342900" lvl="0" indent="-342900" algn="l" rtl="0">
              <a:lnSpc>
                <a:spcPct val="150000"/>
              </a:lnSpc>
              <a:spcBef>
                <a:spcPts val="0"/>
              </a:spcBef>
              <a:spcAft>
                <a:spcPts val="0"/>
              </a:spcAft>
              <a:buSzPts val="1400"/>
              <a:buFont typeface="Arial"/>
              <a:buAutoNum type="alphaLcParenR"/>
            </a:pPr>
            <a:r>
              <a:rPr lang="it-IT" sz="1400" i="0" dirty="0">
                <a:solidFill>
                  <a:srgbClr val="0D0D0D"/>
                </a:solidFill>
                <a:latin typeface="Arial"/>
                <a:ea typeface="Arial"/>
                <a:cs typeface="Arial"/>
                <a:sym typeface="Arial"/>
              </a:rPr>
              <a:t>From the list of </a:t>
            </a:r>
            <a:r>
              <a:rPr lang="it-IT" sz="1400" i="0" dirty="0" err="1">
                <a:solidFill>
                  <a:srgbClr val="0D0D0D"/>
                </a:solidFill>
                <a:latin typeface="Arial"/>
                <a:ea typeface="Arial"/>
                <a:cs typeface="Arial"/>
                <a:sym typeface="Arial"/>
              </a:rPr>
              <a:t>available</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categories</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select</a:t>
            </a:r>
            <a:r>
              <a:rPr lang="it-IT" sz="1400" i="0" dirty="0">
                <a:solidFill>
                  <a:srgbClr val="0D0D0D"/>
                </a:solidFill>
                <a:latin typeface="Arial"/>
                <a:ea typeface="Arial"/>
                <a:cs typeface="Arial"/>
                <a:sym typeface="Arial"/>
              </a:rPr>
              <a:t> the </a:t>
            </a:r>
            <a:r>
              <a:rPr lang="it-IT" sz="1400" i="0" dirty="0" err="1">
                <a:solidFill>
                  <a:srgbClr val="0D0D0D"/>
                </a:solidFill>
                <a:latin typeface="Arial"/>
                <a:ea typeface="Arial"/>
                <a:cs typeface="Arial"/>
                <a:sym typeface="Arial"/>
              </a:rPr>
              <a:t>desired</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category</a:t>
            </a:r>
            <a:r>
              <a:rPr lang="it-IT" sz="1400" i="0" dirty="0">
                <a:solidFill>
                  <a:srgbClr val="0D0D0D"/>
                </a:solidFill>
                <a:latin typeface="Arial"/>
                <a:ea typeface="Arial"/>
                <a:cs typeface="Arial"/>
                <a:sym typeface="Arial"/>
              </a:rPr>
              <a:t> (3). </a:t>
            </a:r>
            <a:endParaRPr dirty="0"/>
          </a:p>
          <a:p>
            <a:pPr marL="342900" lvl="0" indent="-342900" algn="l" rtl="0">
              <a:lnSpc>
                <a:spcPct val="150000"/>
              </a:lnSpc>
              <a:spcBef>
                <a:spcPts val="0"/>
              </a:spcBef>
              <a:spcAft>
                <a:spcPts val="0"/>
              </a:spcAft>
              <a:buSzPts val="1400"/>
              <a:buFont typeface="Arial"/>
              <a:buAutoNum type="alphaLcParenR"/>
            </a:pPr>
            <a:r>
              <a:rPr lang="it-IT" sz="1400" b="0" i="0" dirty="0">
                <a:solidFill>
                  <a:srgbClr val="0D0D0D"/>
                </a:solidFill>
                <a:latin typeface="Arial"/>
                <a:ea typeface="Arial"/>
                <a:cs typeface="Arial"/>
                <a:sym typeface="Arial"/>
              </a:rPr>
              <a:t>Click on the '</a:t>
            </a:r>
            <a:r>
              <a:rPr lang="it-IT" sz="1400" b="1" i="0" dirty="0" err="1">
                <a:solidFill>
                  <a:srgbClr val="0D0D0D"/>
                </a:solidFill>
                <a:latin typeface="Arial"/>
                <a:ea typeface="Arial"/>
                <a:cs typeface="Arial"/>
                <a:sym typeface="Arial"/>
              </a:rPr>
              <a:t>Confirm</a:t>
            </a:r>
            <a:r>
              <a:rPr lang="it-IT" sz="1400" b="0" i="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button</a:t>
            </a:r>
            <a:r>
              <a:rPr lang="it-IT" sz="1400" b="0" i="0" dirty="0">
                <a:solidFill>
                  <a:srgbClr val="0D0D0D"/>
                </a:solidFill>
                <a:latin typeface="Arial"/>
                <a:ea typeface="Arial"/>
                <a:cs typeface="Arial"/>
                <a:sym typeface="Arial"/>
              </a:rPr>
              <a:t> (</a:t>
            </a:r>
            <a:r>
              <a:rPr lang="it-IT" sz="1400" b="0" i="0" dirty="0">
                <a:solidFill>
                  <a:srgbClr val="0D0D0D"/>
                </a:solidFill>
              </a:rPr>
              <a:t>4</a:t>
            </a:r>
            <a:r>
              <a:rPr lang="it-IT" sz="1400" b="0" i="0" dirty="0">
                <a:solidFill>
                  <a:srgbClr val="0D0D0D"/>
                </a:solidFill>
                <a:latin typeface="Arial"/>
                <a:ea typeface="Arial"/>
                <a:cs typeface="Arial"/>
                <a:sym typeface="Arial"/>
              </a:rPr>
              <a:t>) to complete the </a:t>
            </a:r>
            <a:r>
              <a:rPr lang="it-IT" sz="1400" b="0" i="0" dirty="0" err="1">
                <a:solidFill>
                  <a:srgbClr val="0D0D0D"/>
                </a:solidFill>
                <a:latin typeface="Arial"/>
                <a:ea typeface="Arial"/>
                <a:cs typeface="Arial"/>
                <a:sym typeface="Arial"/>
              </a:rPr>
              <a:t>application</a:t>
            </a:r>
            <a:r>
              <a:rPr lang="it-IT" sz="1400" b="0" i="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process</a:t>
            </a:r>
            <a:r>
              <a:rPr lang="it-IT" sz="1400" b="0" i="0" dirty="0">
                <a:solidFill>
                  <a:srgbClr val="0D0D0D"/>
                </a:solidFill>
                <a:latin typeface="Arial"/>
                <a:ea typeface="Arial"/>
                <a:cs typeface="Arial"/>
                <a:sym typeface="Arial"/>
              </a:rPr>
              <a:t>.</a:t>
            </a:r>
            <a:endParaRPr dirty="0"/>
          </a:p>
          <a:p>
            <a:pPr marL="0" lvl="0" indent="0" algn="l" rtl="0">
              <a:lnSpc>
                <a:spcPct val="150000"/>
              </a:lnSpc>
              <a:spcBef>
                <a:spcPts val="0"/>
              </a:spcBef>
              <a:spcAft>
                <a:spcPts val="0"/>
              </a:spcAft>
              <a:buSzPts val="1600"/>
              <a:buNone/>
            </a:pPr>
            <a:endParaRPr dirty="0">
              <a:latin typeface="Arial"/>
              <a:ea typeface="Arial"/>
              <a:cs typeface="Arial"/>
              <a:sym typeface="Arial"/>
            </a:endParaRPr>
          </a:p>
        </p:txBody>
      </p:sp>
      <p:pic>
        <p:nvPicPr>
          <p:cNvPr id="10" name="Immagine 9">
            <a:extLst>
              <a:ext uri="{FF2B5EF4-FFF2-40B4-BE49-F238E27FC236}">
                <a16:creationId xmlns:a16="http://schemas.microsoft.com/office/drawing/2014/main" id="{E4917A71-9574-245B-34D1-CB0B986DA191}"/>
              </a:ext>
            </a:extLst>
          </p:cNvPr>
          <p:cNvPicPr>
            <a:picLocks noChangeAspect="1"/>
          </p:cNvPicPr>
          <p:nvPr/>
        </p:nvPicPr>
        <p:blipFill>
          <a:blip r:embed="rId4">
            <a:alphaModFix/>
          </a:blip>
          <a:stretch>
            <a:fillRect/>
          </a:stretch>
        </p:blipFill>
        <p:spPr>
          <a:xfrm>
            <a:off x="851750" y="5282351"/>
            <a:ext cx="6141375" cy="528821"/>
          </a:xfrm>
          <a:prstGeom prst="rect">
            <a:avLst/>
          </a:prstGeom>
          <a:noFill/>
          <a:ln>
            <a:noFill/>
          </a:ln>
          <a:effectLst>
            <a:outerShdw blurRad="190500" algn="tl" rotWithShape="0">
              <a:srgbClr val="000000">
                <a:alpha val="68235"/>
              </a:srgbClr>
            </a:outerShdw>
          </a:effectLst>
        </p:spPr>
      </p:pic>
      <p:pic>
        <p:nvPicPr>
          <p:cNvPr id="3" name="Immagine 2">
            <a:extLst>
              <a:ext uri="{FF2B5EF4-FFF2-40B4-BE49-F238E27FC236}">
                <a16:creationId xmlns:a16="http://schemas.microsoft.com/office/drawing/2014/main" id="{19163C1F-8F0B-7D30-F4F4-C1986FFAA52A}"/>
              </a:ext>
            </a:extLst>
          </p:cNvPr>
          <p:cNvPicPr>
            <a:picLocks noChangeAspect="1"/>
          </p:cNvPicPr>
          <p:nvPr/>
        </p:nvPicPr>
        <p:blipFill>
          <a:blip r:embed="rId5">
            <a:alphaModFix/>
          </a:blip>
          <a:stretch>
            <a:fillRect/>
          </a:stretch>
        </p:blipFill>
        <p:spPr>
          <a:xfrm>
            <a:off x="5411023" y="2810941"/>
            <a:ext cx="6368994" cy="1816839"/>
          </a:xfrm>
          <a:prstGeom prst="rect">
            <a:avLst/>
          </a:prstGeom>
          <a:noFill/>
          <a:ln>
            <a:noFill/>
          </a:ln>
          <a:effectLst>
            <a:outerShdw blurRad="190500" algn="tl" rotWithShape="0">
              <a:srgbClr val="000000">
                <a:alpha val="68235"/>
              </a:srgbClr>
            </a:outerShdw>
          </a:effectLst>
        </p:spPr>
      </p:pic>
      <p:sp>
        <p:nvSpPr>
          <p:cNvPr id="548" name="Google Shape;548;p43">
            <a:extLst>
              <a:ext uri="{FF2B5EF4-FFF2-40B4-BE49-F238E27FC236}">
                <a16:creationId xmlns:a16="http://schemas.microsoft.com/office/drawing/2014/main" id="{4D6276F3-1034-5229-8F93-8D87DF954C73}"/>
              </a:ext>
            </a:extLst>
          </p:cNvPr>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lvl="0" algn="l" rtl="0">
              <a:lnSpc>
                <a:spcPct val="93000"/>
              </a:lnSpc>
              <a:spcBef>
                <a:spcPts val="0"/>
              </a:spcBef>
              <a:spcAft>
                <a:spcPts val="0"/>
              </a:spcAft>
              <a:buSzPts val="2200"/>
            </a:pPr>
            <a:r>
              <a:rPr lang="it-IT" sz="2200" b="1" dirty="0" err="1">
                <a:solidFill>
                  <a:srgbClr val="000000"/>
                </a:solidFill>
                <a:effectLst/>
                <a:latin typeface="Arial" panose="020B0604020202020204" pitchFamily="34" charset="0"/>
              </a:rPr>
              <a:t>Submission</a:t>
            </a:r>
            <a:r>
              <a:rPr lang="it-IT" sz="2200" b="1" dirty="0">
                <a:solidFill>
                  <a:srgbClr val="000000"/>
                </a:solidFill>
                <a:effectLst/>
                <a:latin typeface="Arial" panose="020B0604020202020204" pitchFamily="34" charset="0"/>
              </a:rPr>
              <a:t> for </a:t>
            </a:r>
            <a:r>
              <a:rPr lang="it-IT" sz="2200" b="1" dirty="0" err="1">
                <a:solidFill>
                  <a:srgbClr val="000000"/>
                </a:solidFill>
                <a:effectLst/>
                <a:latin typeface="Arial" panose="020B0604020202020204" pitchFamily="34" charset="0"/>
              </a:rPr>
              <a:t>category</a:t>
            </a:r>
            <a:r>
              <a:rPr lang="it-IT" sz="2200" b="1" dirty="0">
                <a:solidFill>
                  <a:srgbClr val="000000"/>
                </a:solidFill>
                <a:effectLst/>
                <a:latin typeface="Arial" panose="020B0604020202020204" pitchFamily="34" charset="0"/>
              </a:rPr>
              <a:t> </a:t>
            </a:r>
            <a:r>
              <a:rPr lang="it-IT" sz="2200" b="1" dirty="0" err="1">
                <a:solidFill>
                  <a:srgbClr val="000000"/>
                </a:solidFill>
                <a:effectLst/>
                <a:latin typeface="Arial" panose="020B0604020202020204" pitchFamily="34" charset="0"/>
              </a:rPr>
              <a:t>qualification</a:t>
            </a:r>
            <a:endParaRPr dirty="0"/>
          </a:p>
        </p:txBody>
      </p:sp>
      <p:sp>
        <p:nvSpPr>
          <p:cNvPr id="554" name="Google Shape;554;p43">
            <a:extLst>
              <a:ext uri="{FF2B5EF4-FFF2-40B4-BE49-F238E27FC236}">
                <a16:creationId xmlns:a16="http://schemas.microsoft.com/office/drawing/2014/main" id="{42EA219A-BEFC-83E3-6E4A-76A58176A30A}"/>
              </a:ext>
            </a:extLst>
          </p:cNvPr>
          <p:cNvSpPr/>
          <p:nvPr/>
        </p:nvSpPr>
        <p:spPr>
          <a:xfrm>
            <a:off x="6002777" y="4190224"/>
            <a:ext cx="1400905" cy="35131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5" name="Google Shape;555;p43" descr="Home con riempimento a tinta unita">
            <a:hlinkClick r:id="" action="ppaction://noaction"/>
            <a:extLst>
              <a:ext uri="{FF2B5EF4-FFF2-40B4-BE49-F238E27FC236}">
                <a16:creationId xmlns:a16="http://schemas.microsoft.com/office/drawing/2014/main" id="{82F99A72-38B4-ECF5-F751-82A9688FD1E2}"/>
              </a:ext>
            </a:extLst>
          </p:cNvPr>
          <p:cNvPicPr preferRelativeResize="0"/>
          <p:nvPr/>
        </p:nvPicPr>
        <p:blipFill rotWithShape="1">
          <a:blip r:embed="rId6">
            <a:alphaModFix/>
          </a:blip>
          <a:srcRect/>
          <a:stretch/>
        </p:blipFill>
        <p:spPr>
          <a:xfrm>
            <a:off x="11514055" y="146052"/>
            <a:ext cx="388937" cy="388937"/>
          </a:xfrm>
          <a:prstGeom prst="rect">
            <a:avLst/>
          </a:prstGeom>
          <a:noFill/>
          <a:ln>
            <a:noFill/>
          </a:ln>
        </p:spPr>
      </p:pic>
      <p:cxnSp>
        <p:nvCxnSpPr>
          <p:cNvPr id="557" name="Google Shape;557;p43">
            <a:extLst>
              <a:ext uri="{FF2B5EF4-FFF2-40B4-BE49-F238E27FC236}">
                <a16:creationId xmlns:a16="http://schemas.microsoft.com/office/drawing/2014/main" id="{660AB32B-A267-8807-A48A-562F4798E0E5}"/>
              </a:ext>
            </a:extLst>
          </p:cNvPr>
          <p:cNvCxnSpPr/>
          <p:nvPr/>
        </p:nvCxnSpPr>
        <p:spPr>
          <a:xfrm rot="10800000">
            <a:off x="7403682" y="4365881"/>
            <a:ext cx="428625" cy="0"/>
          </a:xfrm>
          <a:prstGeom prst="straightConnector1">
            <a:avLst/>
          </a:prstGeom>
          <a:noFill/>
          <a:ln w="19050" cap="flat" cmpd="sng">
            <a:solidFill>
              <a:srgbClr val="FF0000"/>
            </a:solidFill>
            <a:prstDash val="solid"/>
            <a:round/>
            <a:headEnd type="none" w="sm" len="sm"/>
            <a:tailEnd type="stealth" w="med" len="med"/>
          </a:ln>
        </p:spPr>
      </p:cxnSp>
      <p:cxnSp>
        <p:nvCxnSpPr>
          <p:cNvPr id="558" name="Google Shape;558;p43">
            <a:extLst>
              <a:ext uri="{FF2B5EF4-FFF2-40B4-BE49-F238E27FC236}">
                <a16:creationId xmlns:a16="http://schemas.microsoft.com/office/drawing/2014/main" id="{E0DC0D46-1D73-F5E1-4C19-D9298C1BD995}"/>
              </a:ext>
            </a:extLst>
          </p:cNvPr>
          <p:cNvCxnSpPr/>
          <p:nvPr/>
        </p:nvCxnSpPr>
        <p:spPr>
          <a:xfrm rot="10800000">
            <a:off x="6347835" y="5702937"/>
            <a:ext cx="0" cy="412331"/>
          </a:xfrm>
          <a:prstGeom prst="straightConnector1">
            <a:avLst/>
          </a:prstGeom>
          <a:noFill/>
          <a:ln w="19050" cap="flat" cmpd="sng">
            <a:solidFill>
              <a:srgbClr val="FF0000"/>
            </a:solidFill>
            <a:prstDash val="solid"/>
            <a:round/>
            <a:headEnd type="none" w="sm" len="sm"/>
            <a:tailEnd type="stealth" w="med" len="med"/>
          </a:ln>
        </p:spPr>
      </p:cxnSp>
      <p:cxnSp>
        <p:nvCxnSpPr>
          <p:cNvPr id="559" name="Google Shape;559;p43">
            <a:extLst>
              <a:ext uri="{FF2B5EF4-FFF2-40B4-BE49-F238E27FC236}">
                <a16:creationId xmlns:a16="http://schemas.microsoft.com/office/drawing/2014/main" id="{9068A792-A648-B874-7607-0A3C30EF67A9}"/>
              </a:ext>
            </a:extLst>
          </p:cNvPr>
          <p:cNvCxnSpPr/>
          <p:nvPr/>
        </p:nvCxnSpPr>
        <p:spPr>
          <a:xfrm rot="10800000">
            <a:off x="11587842" y="3077226"/>
            <a:ext cx="0" cy="340207"/>
          </a:xfrm>
          <a:prstGeom prst="straightConnector1">
            <a:avLst/>
          </a:prstGeom>
          <a:noFill/>
          <a:ln w="19050" cap="flat" cmpd="sng">
            <a:solidFill>
              <a:srgbClr val="FF0000"/>
            </a:solidFill>
            <a:prstDash val="solid"/>
            <a:round/>
            <a:headEnd type="none" w="sm" len="sm"/>
            <a:tailEnd type="stealth" w="med" len="med"/>
          </a:ln>
        </p:spPr>
      </p:cxnSp>
      <p:sp>
        <p:nvSpPr>
          <p:cNvPr id="560" name="Google Shape;560;p43">
            <a:extLst>
              <a:ext uri="{FF2B5EF4-FFF2-40B4-BE49-F238E27FC236}">
                <a16:creationId xmlns:a16="http://schemas.microsoft.com/office/drawing/2014/main" id="{C4C941D7-C0C6-185D-DF49-D7EA7E0D2F1F}"/>
              </a:ext>
            </a:extLst>
          </p:cNvPr>
          <p:cNvSpPr/>
          <p:nvPr/>
        </p:nvSpPr>
        <p:spPr>
          <a:xfrm>
            <a:off x="5765552" y="5328450"/>
            <a:ext cx="1227573" cy="37448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1" name="Google Shape;561;p43">
            <a:extLst>
              <a:ext uri="{FF2B5EF4-FFF2-40B4-BE49-F238E27FC236}">
                <a16:creationId xmlns:a16="http://schemas.microsoft.com/office/drawing/2014/main" id="{9FDA7905-3DA3-629E-2B68-E3C6EA665262}"/>
              </a:ext>
            </a:extLst>
          </p:cNvPr>
          <p:cNvSpPr/>
          <p:nvPr/>
        </p:nvSpPr>
        <p:spPr>
          <a:xfrm>
            <a:off x="11252067" y="2788753"/>
            <a:ext cx="523975" cy="24961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3" name="Google Shape;563;p43" descr="Badge con riempimento a tinta unita">
            <a:extLst>
              <a:ext uri="{FF2B5EF4-FFF2-40B4-BE49-F238E27FC236}">
                <a16:creationId xmlns:a16="http://schemas.microsoft.com/office/drawing/2014/main" id="{3C1E4703-9CA0-ED47-83D2-F5967746279D}"/>
              </a:ext>
            </a:extLst>
          </p:cNvPr>
          <p:cNvPicPr preferRelativeResize="0"/>
          <p:nvPr/>
        </p:nvPicPr>
        <p:blipFill rotWithShape="1">
          <a:blip r:embed="rId7">
            <a:alphaModFix/>
          </a:blip>
          <a:srcRect/>
          <a:stretch/>
        </p:blipFill>
        <p:spPr>
          <a:xfrm>
            <a:off x="5411023" y="5269611"/>
            <a:ext cx="277150" cy="277150"/>
          </a:xfrm>
          <a:prstGeom prst="rect">
            <a:avLst/>
          </a:prstGeom>
          <a:noFill/>
          <a:ln>
            <a:noFill/>
          </a:ln>
        </p:spPr>
      </p:pic>
      <p:pic>
        <p:nvPicPr>
          <p:cNvPr id="564" name="Google Shape;564;p43" descr="Badge 3 con riempimento a tinta unita">
            <a:extLst>
              <a:ext uri="{FF2B5EF4-FFF2-40B4-BE49-F238E27FC236}">
                <a16:creationId xmlns:a16="http://schemas.microsoft.com/office/drawing/2014/main" id="{38BEE2FE-9C51-D9EE-4A14-31E2B0338AD9}"/>
              </a:ext>
            </a:extLst>
          </p:cNvPr>
          <p:cNvPicPr preferRelativeResize="0"/>
          <p:nvPr/>
        </p:nvPicPr>
        <p:blipFill rotWithShape="1">
          <a:blip r:embed="rId8">
            <a:alphaModFix/>
          </a:blip>
          <a:srcRect/>
          <a:stretch/>
        </p:blipFill>
        <p:spPr>
          <a:xfrm>
            <a:off x="5622677" y="4223006"/>
            <a:ext cx="285750" cy="285750"/>
          </a:xfrm>
          <a:prstGeom prst="rect">
            <a:avLst/>
          </a:prstGeom>
          <a:noFill/>
          <a:ln>
            <a:noFill/>
          </a:ln>
        </p:spPr>
      </p:pic>
      <p:pic>
        <p:nvPicPr>
          <p:cNvPr id="4" name="Immagine 3">
            <a:extLst>
              <a:ext uri="{FF2B5EF4-FFF2-40B4-BE49-F238E27FC236}">
                <a16:creationId xmlns:a16="http://schemas.microsoft.com/office/drawing/2014/main" id="{7E52BE32-B0E5-84F4-8077-BA64E3788119}"/>
              </a:ext>
            </a:extLst>
          </p:cNvPr>
          <p:cNvPicPr>
            <a:picLocks noChangeAspect="1"/>
          </p:cNvPicPr>
          <p:nvPr/>
        </p:nvPicPr>
        <p:blipFill>
          <a:blip r:embed="rId9">
            <a:alphaModFix/>
          </a:blip>
          <a:stretch>
            <a:fillRect/>
          </a:stretch>
        </p:blipFill>
        <p:spPr>
          <a:xfrm>
            <a:off x="1681667" y="2989320"/>
            <a:ext cx="2519042" cy="1638460"/>
          </a:xfrm>
          <a:prstGeom prst="rect">
            <a:avLst/>
          </a:prstGeom>
          <a:noFill/>
          <a:ln>
            <a:noFill/>
          </a:ln>
          <a:effectLst>
            <a:outerShdw blurRad="190500" algn="tl" rotWithShape="0">
              <a:srgbClr val="000000">
                <a:alpha val="68235"/>
              </a:srgbClr>
            </a:outerShdw>
          </a:effectLst>
        </p:spPr>
      </p:pic>
      <p:sp>
        <p:nvSpPr>
          <p:cNvPr id="5" name="Google Shape;279;p32">
            <a:extLst>
              <a:ext uri="{FF2B5EF4-FFF2-40B4-BE49-F238E27FC236}">
                <a16:creationId xmlns:a16="http://schemas.microsoft.com/office/drawing/2014/main" id="{A55C9A22-D25C-CC72-A21A-5EC9BC1E9007}"/>
              </a:ext>
            </a:extLst>
          </p:cNvPr>
          <p:cNvSpPr/>
          <p:nvPr/>
        </p:nvSpPr>
        <p:spPr>
          <a:xfrm>
            <a:off x="2163998" y="3642966"/>
            <a:ext cx="1290582"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 name="Google Shape;280;p32">
            <a:extLst>
              <a:ext uri="{FF2B5EF4-FFF2-40B4-BE49-F238E27FC236}">
                <a16:creationId xmlns:a16="http://schemas.microsoft.com/office/drawing/2014/main" id="{4183396B-E36A-A6B2-42E0-ADE368AA51C8}"/>
              </a:ext>
            </a:extLst>
          </p:cNvPr>
          <p:cNvCxnSpPr>
            <a:cxnSpLocks/>
          </p:cNvCxnSpPr>
          <p:nvPr/>
        </p:nvCxnSpPr>
        <p:spPr>
          <a:xfrm rot="10800000">
            <a:off x="3493813" y="3802318"/>
            <a:ext cx="428625" cy="0"/>
          </a:xfrm>
          <a:prstGeom prst="straightConnector1">
            <a:avLst/>
          </a:prstGeom>
          <a:noFill/>
          <a:ln w="19050" cap="flat" cmpd="sng">
            <a:solidFill>
              <a:srgbClr val="FF0000"/>
            </a:solidFill>
            <a:prstDash val="solid"/>
            <a:round/>
            <a:headEnd type="none" w="sm" len="sm"/>
            <a:tailEnd type="stealth" w="med" len="med"/>
          </a:ln>
        </p:spPr>
      </p:cxnSp>
      <p:pic>
        <p:nvPicPr>
          <p:cNvPr id="7" name="Google Shape;281;p32" descr="Badge 1 con riempimento a tinta unita">
            <a:extLst>
              <a:ext uri="{FF2B5EF4-FFF2-40B4-BE49-F238E27FC236}">
                <a16:creationId xmlns:a16="http://schemas.microsoft.com/office/drawing/2014/main" id="{6480238E-E970-05E6-795F-E053B5939889}"/>
              </a:ext>
            </a:extLst>
          </p:cNvPr>
          <p:cNvPicPr preferRelativeResize="0"/>
          <p:nvPr/>
        </p:nvPicPr>
        <p:blipFill rotWithShape="1">
          <a:blip r:embed="rId10">
            <a:alphaModFix/>
          </a:blip>
          <a:srcRect/>
          <a:stretch/>
        </p:blipFill>
        <p:spPr>
          <a:xfrm>
            <a:off x="3454580" y="3076459"/>
            <a:ext cx="277150" cy="277150"/>
          </a:xfrm>
          <a:prstGeom prst="rect">
            <a:avLst/>
          </a:prstGeom>
          <a:noFill/>
          <a:ln>
            <a:noFill/>
          </a:ln>
        </p:spPr>
      </p:pic>
      <p:pic>
        <p:nvPicPr>
          <p:cNvPr id="11" name="Google Shape;564;p43" descr="Badge 4 con riempimento a tinta unita">
            <a:extLst>
              <a:ext uri="{FF2B5EF4-FFF2-40B4-BE49-F238E27FC236}">
                <a16:creationId xmlns:a16="http://schemas.microsoft.com/office/drawing/2014/main" id="{FEE254E5-AB29-4FE7-6BE1-7B662DC96F53}"/>
              </a:ext>
            </a:extLst>
          </p:cNvPr>
          <p:cNvPicPr preferRelativeResize="0"/>
          <p:nvPr/>
        </p:nvPicPr>
        <p:blipFill>
          <a:blip r:embed="rId11">
            <a:extLst>
              <a:ext uri="{96DAC541-7B7A-43D3-8B79-37D633B846F1}">
                <asvg:svgBlip xmlns:asvg="http://schemas.microsoft.com/office/drawing/2016/SVG/main" r:embed="rId12"/>
              </a:ext>
            </a:extLst>
          </a:blip>
          <a:srcRect/>
          <a:stretch/>
        </p:blipFill>
        <p:spPr>
          <a:xfrm>
            <a:off x="10708818" y="2788753"/>
            <a:ext cx="285750" cy="285750"/>
          </a:xfrm>
          <a:prstGeom prst="rect">
            <a:avLst/>
          </a:prstGeom>
          <a:noFill/>
          <a:ln>
            <a:noFill/>
          </a:ln>
        </p:spPr>
      </p:pic>
    </p:spTree>
    <p:extLst>
      <p:ext uri="{BB962C8B-B14F-4D97-AF65-F5344CB8AC3E}">
        <p14:creationId xmlns:p14="http://schemas.microsoft.com/office/powerpoint/2010/main" val="292961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9">
          <a:extLst>
            <a:ext uri="{FF2B5EF4-FFF2-40B4-BE49-F238E27FC236}">
              <a16:creationId xmlns:a16="http://schemas.microsoft.com/office/drawing/2014/main" id="{F88B3CB3-DE8C-F703-9526-902755F53939}"/>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46D4170E-5165-F167-A189-D74780F95C86}"/>
              </a:ext>
            </a:extLst>
          </p:cNvPr>
          <p:cNvPicPr>
            <a:picLocks noChangeAspect="1"/>
          </p:cNvPicPr>
          <p:nvPr/>
        </p:nvPicPr>
        <p:blipFill>
          <a:blip r:embed="rId3">
            <a:alphaModFix/>
          </a:blip>
          <a:stretch>
            <a:fillRect/>
          </a:stretch>
        </p:blipFill>
        <p:spPr>
          <a:xfrm>
            <a:off x="2035623" y="2415920"/>
            <a:ext cx="8811227" cy="4010627"/>
          </a:xfrm>
          <a:prstGeom prst="rect">
            <a:avLst/>
          </a:prstGeom>
          <a:noFill/>
          <a:ln>
            <a:noFill/>
          </a:ln>
          <a:effectLst>
            <a:outerShdw blurRad="190500" algn="tl" rotWithShape="0">
              <a:srgbClr val="000000">
                <a:alpha val="68235"/>
              </a:srgbClr>
            </a:outerShdw>
          </a:effectLst>
        </p:spPr>
      </p:pic>
      <p:sp>
        <p:nvSpPr>
          <p:cNvPr id="571" name="Google Shape;571;p44">
            <a:extLst>
              <a:ext uri="{FF2B5EF4-FFF2-40B4-BE49-F238E27FC236}">
                <a16:creationId xmlns:a16="http://schemas.microsoft.com/office/drawing/2014/main" id="{872884D4-0203-26DE-CB6D-BBDA2A4227EC}"/>
              </a:ext>
            </a:extLst>
          </p:cNvPr>
          <p:cNvSpPr txBox="1">
            <a:spLocks noGrp="1"/>
          </p:cNvSpPr>
          <p:nvPr>
            <p:ph type="body" idx="1"/>
          </p:nvPr>
        </p:nvSpPr>
        <p:spPr>
          <a:xfrm>
            <a:off x="629820" y="801044"/>
            <a:ext cx="11421281" cy="190885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1400"/>
              <a:buFont typeface="Arial"/>
              <a:buAutoNum type="alphaLcParenR" startAt="5"/>
            </a:pPr>
            <a:r>
              <a:rPr lang="it-IT" sz="1400" i="0" dirty="0" err="1">
                <a:solidFill>
                  <a:srgbClr val="0D0D0D"/>
                </a:solidFill>
                <a:latin typeface="Arial"/>
                <a:ea typeface="Arial"/>
                <a:cs typeface="Arial"/>
                <a:sym typeface="Arial"/>
              </a:rPr>
              <a:t>Answer</a:t>
            </a:r>
            <a:r>
              <a:rPr lang="it-IT" sz="1400" i="0" dirty="0">
                <a:solidFill>
                  <a:srgbClr val="0D0D0D"/>
                </a:solidFill>
                <a:latin typeface="Arial"/>
                <a:ea typeface="Arial"/>
                <a:cs typeface="Arial"/>
                <a:sym typeface="Arial"/>
              </a:rPr>
              <a:t> the </a:t>
            </a:r>
            <a:r>
              <a:rPr lang="it-IT" sz="1400" i="0" dirty="0" err="1">
                <a:solidFill>
                  <a:srgbClr val="0D0D0D"/>
                </a:solidFill>
                <a:latin typeface="Arial"/>
                <a:ea typeface="Arial"/>
                <a:cs typeface="Arial"/>
                <a:sym typeface="Arial"/>
              </a:rPr>
              <a:t>category</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questionnaire</a:t>
            </a:r>
            <a:r>
              <a:rPr lang="it-IT" sz="1400" i="0" dirty="0">
                <a:solidFill>
                  <a:srgbClr val="0D0D0D"/>
                </a:solidFill>
                <a:latin typeface="Arial"/>
                <a:ea typeface="Arial"/>
                <a:cs typeface="Arial"/>
                <a:sym typeface="Arial"/>
              </a:rPr>
              <a:t>. (Note: In </a:t>
            </a:r>
            <a:r>
              <a:rPr lang="it-IT" sz="1400" i="0" dirty="0" err="1">
                <a:solidFill>
                  <a:srgbClr val="0D0D0D"/>
                </a:solidFill>
                <a:latin typeface="Arial"/>
                <a:ea typeface="Arial"/>
                <a:cs typeface="Arial"/>
                <a:sym typeface="Arial"/>
              </a:rPr>
              <a:t>all</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sections</a:t>
            </a:r>
            <a:r>
              <a:rPr lang="it-IT" sz="1400" i="0" dirty="0">
                <a:solidFill>
                  <a:srgbClr val="0D0D0D"/>
                </a:solidFill>
                <a:latin typeface="Arial"/>
                <a:ea typeface="Arial"/>
                <a:cs typeface="Arial"/>
                <a:sym typeface="Arial"/>
              </a:rPr>
              <a:t> of the </a:t>
            </a:r>
            <a:r>
              <a:rPr lang="it-IT" sz="1400" i="0" dirty="0" err="1">
                <a:solidFill>
                  <a:srgbClr val="0D0D0D"/>
                </a:solidFill>
                <a:latin typeface="Arial"/>
                <a:ea typeface="Arial"/>
                <a:cs typeface="Arial"/>
                <a:sym typeface="Arial"/>
              </a:rPr>
              <a:t>questionnaire</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there</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is</a:t>
            </a:r>
            <a:r>
              <a:rPr lang="it-IT" sz="1400" i="0" dirty="0">
                <a:solidFill>
                  <a:srgbClr val="0D0D0D"/>
                </a:solidFill>
                <a:latin typeface="Arial"/>
                <a:ea typeface="Arial"/>
                <a:cs typeface="Arial"/>
                <a:sym typeface="Arial"/>
              </a:rPr>
              <a:t> a cross-</a:t>
            </a:r>
            <a:r>
              <a:rPr lang="it-IT" sz="1400" i="0" dirty="0" err="1">
                <a:solidFill>
                  <a:srgbClr val="0D0D0D"/>
                </a:solidFill>
                <a:latin typeface="Arial"/>
                <a:ea typeface="Arial"/>
                <a:cs typeface="Arial"/>
                <a:sym typeface="Arial"/>
              </a:rPr>
              <a:t>reference</a:t>
            </a:r>
            <a:r>
              <a:rPr lang="it-IT" sz="1400" i="0" dirty="0">
                <a:solidFill>
                  <a:srgbClr val="0D0D0D"/>
                </a:solidFill>
                <a:latin typeface="Arial"/>
                <a:ea typeface="Arial"/>
                <a:cs typeface="Arial"/>
                <a:sym typeface="Arial"/>
              </a:rPr>
              <a:t> for filling in the general </a:t>
            </a:r>
            <a:r>
              <a:rPr lang="it-IT" sz="1400" i="0" dirty="0" err="1">
                <a:solidFill>
                  <a:srgbClr val="0D0D0D"/>
                </a:solidFill>
                <a:latin typeface="Arial"/>
                <a:ea typeface="Arial"/>
                <a:cs typeface="Arial"/>
                <a:sym typeface="Arial"/>
              </a:rPr>
              <a:t>questionnaire</a:t>
            </a:r>
            <a:r>
              <a:rPr lang="it-IT" sz="1400" i="0" dirty="0">
                <a:solidFill>
                  <a:srgbClr val="0D0D0D"/>
                </a:solidFill>
                <a:latin typeface="Arial"/>
                <a:ea typeface="Arial"/>
                <a:cs typeface="Arial"/>
                <a:sym typeface="Arial"/>
              </a:rPr>
              <a:t> in </a:t>
            </a:r>
            <a:r>
              <a:rPr lang="it-IT" sz="1400" i="0" dirty="0" err="1">
                <a:solidFill>
                  <a:srgbClr val="0D0D0D"/>
                </a:solidFill>
                <a:latin typeface="Arial"/>
                <a:ea typeface="Arial"/>
                <a:cs typeface="Arial"/>
                <a:sym typeface="Arial"/>
              </a:rPr>
              <a:t>order</a:t>
            </a:r>
            <a:r>
              <a:rPr lang="it-IT" sz="1400" i="0" dirty="0">
                <a:solidFill>
                  <a:srgbClr val="0D0D0D"/>
                </a:solidFill>
                <a:latin typeface="Arial"/>
                <a:ea typeface="Arial"/>
                <a:cs typeface="Arial"/>
                <a:sym typeface="Arial"/>
              </a:rPr>
              <a:t> to </a:t>
            </a:r>
            <a:r>
              <a:rPr lang="it-IT" sz="1400" i="0" dirty="0" err="1">
                <a:solidFill>
                  <a:srgbClr val="0D0D0D"/>
                </a:solidFill>
                <a:latin typeface="Arial"/>
                <a:ea typeface="Arial"/>
                <a:cs typeface="Arial"/>
                <a:sym typeface="Arial"/>
              </a:rPr>
              <a:t>obtain</a:t>
            </a:r>
            <a:r>
              <a:rPr lang="it-IT" sz="1400" i="0" dirty="0">
                <a:solidFill>
                  <a:srgbClr val="0D0D0D"/>
                </a:solidFill>
                <a:latin typeface="Arial"/>
                <a:ea typeface="Arial"/>
                <a:cs typeface="Arial"/>
                <a:sym typeface="Arial"/>
              </a:rPr>
              <a:t> the </a:t>
            </a:r>
            <a:r>
              <a:rPr lang="it-IT" sz="1400" i="0" dirty="0" err="1">
                <a:solidFill>
                  <a:srgbClr val="0D0D0D"/>
                </a:solidFill>
                <a:latin typeface="Arial"/>
                <a:ea typeface="Arial"/>
                <a:cs typeface="Arial"/>
                <a:sym typeface="Arial"/>
              </a:rPr>
              <a:t>category</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qualification</a:t>
            </a:r>
            <a:r>
              <a:rPr lang="it-IT" sz="1400" i="0" dirty="0">
                <a:solidFill>
                  <a:srgbClr val="0D0D0D"/>
                </a:solidFill>
                <a:latin typeface="Arial"/>
                <a:ea typeface="Arial"/>
                <a:cs typeface="Arial"/>
                <a:sym typeface="Arial"/>
              </a:rPr>
              <a:t>).</a:t>
            </a:r>
            <a:endParaRPr sz="1400" dirty="0"/>
          </a:p>
          <a:p>
            <a:pPr marL="342900" lvl="0" indent="-342900" algn="l" rtl="0">
              <a:lnSpc>
                <a:spcPct val="150000"/>
              </a:lnSpc>
              <a:spcBef>
                <a:spcPts val="0"/>
              </a:spcBef>
              <a:spcAft>
                <a:spcPts val="0"/>
              </a:spcAft>
              <a:buSzPts val="1400"/>
              <a:buFont typeface="Arial"/>
              <a:buAutoNum type="alphaLcParenR" startAt="5"/>
            </a:pPr>
            <a:r>
              <a:rPr lang="it-IT" sz="1400" i="0" dirty="0">
                <a:solidFill>
                  <a:srgbClr val="0D0D0D"/>
                </a:solidFill>
                <a:latin typeface="Arial"/>
                <a:ea typeface="Arial"/>
                <a:cs typeface="Arial"/>
                <a:sym typeface="Arial"/>
              </a:rPr>
              <a:t>Click on '</a:t>
            </a:r>
            <a:r>
              <a:rPr lang="it-IT" sz="1400" b="1" i="0" dirty="0">
                <a:solidFill>
                  <a:srgbClr val="0D0D0D"/>
                </a:solidFill>
                <a:latin typeface="Arial"/>
                <a:ea typeface="Arial"/>
                <a:cs typeface="Arial"/>
                <a:sym typeface="Arial"/>
              </a:rPr>
              <a:t>Save</a:t>
            </a:r>
            <a:r>
              <a:rPr lang="it-IT" sz="1400" b="1" dirty="0">
                <a:solidFill>
                  <a:srgbClr val="0D0D0D"/>
                </a:solidFill>
                <a:latin typeface="Arial"/>
                <a:ea typeface="Arial"/>
                <a:cs typeface="Arial"/>
                <a:sym typeface="Arial"/>
              </a:rPr>
              <a:t>' </a:t>
            </a:r>
            <a:r>
              <a:rPr lang="it-IT" sz="1400" i="0" dirty="0">
                <a:solidFill>
                  <a:srgbClr val="0D0D0D"/>
                </a:solidFill>
                <a:latin typeface="Arial"/>
                <a:ea typeface="Arial"/>
                <a:cs typeface="Arial"/>
                <a:sym typeface="Arial"/>
              </a:rPr>
              <a:t>to </a:t>
            </a:r>
            <a:r>
              <a:rPr lang="it-IT" sz="1400" i="0" dirty="0" err="1">
                <a:solidFill>
                  <a:srgbClr val="0D0D0D"/>
                </a:solidFill>
                <a:latin typeface="Arial"/>
                <a:ea typeface="Arial"/>
                <a:cs typeface="Arial"/>
                <a:sym typeface="Arial"/>
              </a:rPr>
              <a:t>save</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your</a:t>
            </a:r>
            <a:r>
              <a:rPr lang="it-IT" sz="1400" i="0" dirty="0">
                <a:solidFill>
                  <a:srgbClr val="0D0D0D"/>
                </a:solidFill>
                <a:latin typeface="Arial"/>
                <a:ea typeface="Arial"/>
                <a:cs typeface="Arial"/>
                <a:sym typeface="Arial"/>
              </a:rPr>
              <a:t> </a:t>
            </a:r>
            <a:r>
              <a:rPr lang="it-IT" sz="1400" i="0" dirty="0" err="1">
                <a:solidFill>
                  <a:srgbClr val="0D0D0D"/>
                </a:solidFill>
                <a:latin typeface="Arial"/>
                <a:ea typeface="Arial"/>
                <a:cs typeface="Arial"/>
                <a:sym typeface="Arial"/>
              </a:rPr>
              <a:t>answers</a:t>
            </a:r>
            <a:r>
              <a:rPr lang="it-IT" sz="1400" i="0" dirty="0">
                <a:solidFill>
                  <a:srgbClr val="0D0D0D"/>
                </a:solidFill>
                <a:latin typeface="Arial"/>
                <a:ea typeface="Arial"/>
                <a:cs typeface="Arial"/>
                <a:sym typeface="Arial"/>
              </a:rPr>
              <a:t> (2).</a:t>
            </a:r>
            <a:endParaRPr sz="1400" dirty="0"/>
          </a:p>
          <a:p>
            <a:pPr marL="0" lvl="0" indent="0" algn="l" rtl="0">
              <a:lnSpc>
                <a:spcPct val="150000"/>
              </a:lnSpc>
              <a:spcBef>
                <a:spcPts val="0"/>
              </a:spcBef>
              <a:spcAft>
                <a:spcPts val="0"/>
              </a:spcAft>
              <a:buSzPts val="1400"/>
              <a:buNone/>
            </a:pPr>
            <a:endParaRPr sz="1400" dirty="0"/>
          </a:p>
        </p:txBody>
      </p:sp>
      <p:sp>
        <p:nvSpPr>
          <p:cNvPr id="572" name="Google Shape;572;p44">
            <a:extLst>
              <a:ext uri="{FF2B5EF4-FFF2-40B4-BE49-F238E27FC236}">
                <a16:creationId xmlns:a16="http://schemas.microsoft.com/office/drawing/2014/main" id="{BC67C21E-3A5F-C1CA-935F-43F3603C0C14}"/>
              </a:ext>
            </a:extLst>
          </p:cNvPr>
          <p:cNvSpPr/>
          <p:nvPr/>
        </p:nvSpPr>
        <p:spPr>
          <a:xfrm>
            <a:off x="10303821" y="2360982"/>
            <a:ext cx="546735" cy="27592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73" name="Google Shape;573;p44" descr="Home con riempimento a tinta unita">
            <a:hlinkClick r:id="" action="ppaction://noaction"/>
            <a:extLst>
              <a:ext uri="{FF2B5EF4-FFF2-40B4-BE49-F238E27FC236}">
                <a16:creationId xmlns:a16="http://schemas.microsoft.com/office/drawing/2014/main" id="{98BCD207-9332-E1F6-C0F5-C39B8AC6F1EF}"/>
              </a:ext>
            </a:extLst>
          </p:cNvPr>
          <p:cNvPicPr preferRelativeResize="0"/>
          <p:nvPr/>
        </p:nvPicPr>
        <p:blipFill rotWithShape="1">
          <a:blip r:embed="rId4">
            <a:alphaModFix/>
          </a:blip>
          <a:srcRect/>
          <a:stretch/>
        </p:blipFill>
        <p:spPr>
          <a:xfrm>
            <a:off x="11514055" y="146052"/>
            <a:ext cx="388937" cy="388937"/>
          </a:xfrm>
          <a:prstGeom prst="rect">
            <a:avLst/>
          </a:prstGeom>
          <a:noFill/>
          <a:ln>
            <a:noFill/>
          </a:ln>
        </p:spPr>
      </p:pic>
      <p:sp>
        <p:nvSpPr>
          <p:cNvPr id="574" name="Google Shape;574;p44">
            <a:extLst>
              <a:ext uri="{FF2B5EF4-FFF2-40B4-BE49-F238E27FC236}">
                <a16:creationId xmlns:a16="http://schemas.microsoft.com/office/drawing/2014/main" id="{36F95CAB-A772-1DD5-3D78-5950280DA323}"/>
              </a:ext>
            </a:extLst>
          </p:cNvPr>
          <p:cNvSpPr/>
          <p:nvPr/>
        </p:nvSpPr>
        <p:spPr>
          <a:xfrm>
            <a:off x="2150123" y="2987333"/>
            <a:ext cx="8581517" cy="7934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75" name="Google Shape;575;p44">
            <a:extLst>
              <a:ext uri="{FF2B5EF4-FFF2-40B4-BE49-F238E27FC236}">
                <a16:creationId xmlns:a16="http://schemas.microsoft.com/office/drawing/2014/main" id="{A36B3E6B-6B93-D841-834C-87BAACB55C09}"/>
              </a:ext>
            </a:extLst>
          </p:cNvPr>
          <p:cNvCxnSpPr/>
          <p:nvPr/>
        </p:nvCxnSpPr>
        <p:spPr>
          <a:xfrm rot="10800000">
            <a:off x="10850556" y="2452012"/>
            <a:ext cx="543029" cy="0"/>
          </a:xfrm>
          <a:prstGeom prst="straightConnector1">
            <a:avLst/>
          </a:prstGeom>
          <a:noFill/>
          <a:ln w="19050" cap="flat" cmpd="sng">
            <a:solidFill>
              <a:srgbClr val="FF0000"/>
            </a:solidFill>
            <a:prstDash val="solid"/>
            <a:round/>
            <a:headEnd type="none" w="sm" len="sm"/>
            <a:tailEnd type="stealth" w="med" len="med"/>
          </a:ln>
        </p:spPr>
      </p:cxnSp>
      <p:pic>
        <p:nvPicPr>
          <p:cNvPr id="576" name="Google Shape;576;p44" descr="Badge 1 con riempimento a tinta unita">
            <a:extLst>
              <a:ext uri="{FF2B5EF4-FFF2-40B4-BE49-F238E27FC236}">
                <a16:creationId xmlns:a16="http://schemas.microsoft.com/office/drawing/2014/main" id="{EB5E5758-8564-E312-CCA4-82DFE38AC724}"/>
              </a:ext>
            </a:extLst>
          </p:cNvPr>
          <p:cNvPicPr preferRelativeResize="0"/>
          <p:nvPr/>
        </p:nvPicPr>
        <p:blipFill rotWithShape="1">
          <a:blip r:embed="rId5">
            <a:alphaModFix/>
          </a:blip>
          <a:srcRect/>
          <a:stretch/>
        </p:blipFill>
        <p:spPr>
          <a:xfrm>
            <a:off x="10026671" y="2415920"/>
            <a:ext cx="277150" cy="277150"/>
          </a:xfrm>
          <a:prstGeom prst="rect">
            <a:avLst/>
          </a:prstGeom>
          <a:noFill/>
          <a:ln>
            <a:noFill/>
          </a:ln>
        </p:spPr>
      </p:pic>
      <p:sp>
        <p:nvSpPr>
          <p:cNvPr id="577" name="Google Shape;577;p44">
            <a:extLst>
              <a:ext uri="{FF2B5EF4-FFF2-40B4-BE49-F238E27FC236}">
                <a16:creationId xmlns:a16="http://schemas.microsoft.com/office/drawing/2014/main" id="{AC8EFB96-6FE8-C29E-D5D0-EC4C22DF6857}"/>
              </a:ext>
            </a:extLst>
          </p:cNvPr>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lvl="0">
              <a:lnSpc>
                <a:spcPct val="93000"/>
              </a:lnSpc>
              <a:buSzPts val="2200"/>
            </a:pPr>
            <a:r>
              <a:rPr lang="it-IT" sz="2200" b="1" dirty="0" err="1">
                <a:solidFill>
                  <a:srgbClr val="000000"/>
                </a:solidFill>
                <a:latin typeface="Arial" panose="020B0604020202020204" pitchFamily="34" charset="0"/>
              </a:rPr>
              <a:t>Submission</a:t>
            </a:r>
            <a:r>
              <a:rPr lang="it-IT" sz="2200" b="1" dirty="0">
                <a:solidFill>
                  <a:srgbClr val="000000"/>
                </a:solidFill>
                <a:latin typeface="Arial" panose="020B0604020202020204" pitchFamily="34" charset="0"/>
              </a:rPr>
              <a:t> for </a:t>
            </a:r>
            <a:r>
              <a:rPr lang="it-IT" sz="2200" b="1" dirty="0" err="1">
                <a:solidFill>
                  <a:srgbClr val="000000"/>
                </a:solidFill>
                <a:latin typeface="Arial" panose="020B0604020202020204" pitchFamily="34" charset="0"/>
              </a:rPr>
              <a:t>category</a:t>
            </a:r>
            <a:r>
              <a:rPr lang="it-IT" sz="2200" b="1" dirty="0">
                <a:solidFill>
                  <a:srgbClr val="000000"/>
                </a:solidFill>
                <a:latin typeface="Arial" panose="020B0604020202020204" pitchFamily="34" charset="0"/>
              </a:rPr>
              <a:t> </a:t>
            </a:r>
            <a:r>
              <a:rPr lang="it-IT" sz="2200" b="1" dirty="0" err="1">
                <a:solidFill>
                  <a:srgbClr val="000000"/>
                </a:solidFill>
                <a:latin typeface="Arial" panose="020B0604020202020204" pitchFamily="34" charset="0"/>
              </a:rPr>
              <a:t>qualification</a:t>
            </a:r>
            <a:endParaRPr sz="22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6758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AE9A-8FF2-74FA-6CFA-9EF76C6F328C}"/>
            </a:ext>
          </a:extLst>
        </p:cNvPr>
        <p:cNvGrpSpPr/>
        <p:nvPr/>
      </p:nvGrpSpPr>
      <p:grpSpPr>
        <a:xfrm>
          <a:off x="0" y="0"/>
          <a:ext cx="0" cy="0"/>
          <a:chOff x="0" y="0"/>
          <a:chExt cx="0" cy="0"/>
        </a:xfrm>
      </p:grpSpPr>
      <p:pic>
        <p:nvPicPr>
          <p:cNvPr id="24" name="Immagine 23" descr="Immagine che contiene testo, Carattere, schermata, linea&#10;&#10;Il contenuto generato dall'IA potrebbe non essere corretto.">
            <a:extLst>
              <a:ext uri="{FF2B5EF4-FFF2-40B4-BE49-F238E27FC236}">
                <a16:creationId xmlns:a16="http://schemas.microsoft.com/office/drawing/2014/main" id="{56E6B1FE-3B42-4E6F-4FAC-BFAA3E53A3FC}"/>
              </a:ext>
            </a:extLst>
          </p:cNvPr>
          <p:cNvPicPr>
            <a:picLocks noChangeAspect="1"/>
          </p:cNvPicPr>
          <p:nvPr/>
        </p:nvPicPr>
        <p:blipFill>
          <a:blip r:embed="rId3"/>
          <a:stretch>
            <a:fillRect/>
          </a:stretch>
        </p:blipFill>
        <p:spPr>
          <a:xfrm>
            <a:off x="6122059" y="5400580"/>
            <a:ext cx="5757248" cy="1191787"/>
          </a:xfrm>
          <a:prstGeom prst="rect">
            <a:avLst/>
          </a:prstGeom>
          <a:ln>
            <a:noFill/>
          </a:ln>
          <a:effectLst>
            <a:outerShdw blurRad="190500" algn="tl" rotWithShape="0">
              <a:srgbClr val="000000">
                <a:alpha val="70000"/>
              </a:srgbClr>
            </a:outerShdw>
          </a:effectLst>
        </p:spPr>
      </p:pic>
      <p:pic>
        <p:nvPicPr>
          <p:cNvPr id="17" name="Immagine 16" descr="Immagine che contiene testo, schermata, Carattere, software&#10;&#10;Il contenuto generato dall'IA potrebbe non essere corretto.">
            <a:extLst>
              <a:ext uri="{FF2B5EF4-FFF2-40B4-BE49-F238E27FC236}">
                <a16:creationId xmlns:a16="http://schemas.microsoft.com/office/drawing/2014/main" id="{E462DF2D-4D36-D6C9-1A6D-CE42E6230B7D}"/>
              </a:ext>
            </a:extLst>
          </p:cNvPr>
          <p:cNvPicPr>
            <a:picLocks noChangeAspect="1"/>
          </p:cNvPicPr>
          <p:nvPr/>
        </p:nvPicPr>
        <p:blipFill>
          <a:blip r:embed="rId4"/>
          <a:stretch>
            <a:fillRect/>
          </a:stretch>
        </p:blipFill>
        <p:spPr>
          <a:xfrm>
            <a:off x="469398" y="4567025"/>
            <a:ext cx="5309606" cy="1512194"/>
          </a:xfrm>
          <a:prstGeom prst="rect">
            <a:avLst/>
          </a:prstGeom>
          <a:ln>
            <a:noFill/>
          </a:ln>
          <a:effectLst>
            <a:outerShdw blurRad="190500" algn="tl" rotWithShape="0">
              <a:srgbClr val="000000">
                <a:alpha val="70000"/>
              </a:srgbClr>
            </a:outerShdw>
          </a:effectLst>
        </p:spPr>
      </p:pic>
      <p:pic>
        <p:nvPicPr>
          <p:cNvPr id="13" name="Immagine 12" descr="Immagine che contiene testo, schermata, Carattere, software&#10;&#10;Il contenuto generato dall'IA potrebbe non essere corretto.">
            <a:extLst>
              <a:ext uri="{FF2B5EF4-FFF2-40B4-BE49-F238E27FC236}">
                <a16:creationId xmlns:a16="http://schemas.microsoft.com/office/drawing/2014/main" id="{4C6198A9-ED43-E1C4-75B3-616E04B7BDFD}"/>
              </a:ext>
            </a:extLst>
          </p:cNvPr>
          <p:cNvPicPr>
            <a:picLocks noChangeAspect="1"/>
          </p:cNvPicPr>
          <p:nvPr/>
        </p:nvPicPr>
        <p:blipFill>
          <a:blip r:embed="rId5"/>
          <a:stretch>
            <a:fillRect/>
          </a:stretch>
        </p:blipFill>
        <p:spPr>
          <a:xfrm>
            <a:off x="6062410" y="1557623"/>
            <a:ext cx="5816897" cy="1585305"/>
          </a:xfrm>
          <a:prstGeom prst="rect">
            <a:avLst/>
          </a:prstGeom>
          <a:ln>
            <a:noFill/>
          </a:ln>
          <a:effectLst>
            <a:outerShdw blurRad="190500" algn="tl" rotWithShape="0">
              <a:srgbClr val="000000">
                <a:alpha val="70000"/>
              </a:srgbClr>
            </a:outerShdw>
          </a:effectLst>
        </p:spPr>
      </p:pic>
      <p:sp>
        <p:nvSpPr>
          <p:cNvPr id="2" name="object 2">
            <a:extLst>
              <a:ext uri="{FF2B5EF4-FFF2-40B4-BE49-F238E27FC236}">
                <a16:creationId xmlns:a16="http://schemas.microsoft.com/office/drawing/2014/main" id="{4E469B4D-B5F8-E60C-910C-27F6D027EA33}"/>
              </a:ext>
            </a:extLst>
          </p:cNvPr>
          <p:cNvSpPr txBox="1"/>
          <p:nvPr/>
        </p:nvSpPr>
        <p:spPr>
          <a:xfrm>
            <a:off x="1045565" y="815767"/>
            <a:ext cx="10357640" cy="632033"/>
          </a:xfrm>
          <a:prstGeom prst="rect">
            <a:avLst/>
          </a:prstGeom>
        </p:spPr>
        <p:txBody>
          <a:bodyPr vert="horz" wrap="square" lIns="0" tIns="12700" rIns="0" bIns="0" rtlCol="0">
            <a:spAutoFit/>
          </a:bodyPr>
          <a:lstStyle/>
          <a:p>
            <a:pPr marL="0" indent="0" algn="l" rtl="0">
              <a:lnSpc>
                <a:spcPct val="150000"/>
              </a:lnSpc>
              <a:spcBef>
                <a:spcPts val="100"/>
              </a:spcBef>
              <a:buNone/>
            </a:pPr>
            <a:r>
              <a:rPr lang="en-US" sz="1400">
                <a:solidFill>
                  <a:srgbClr val="000000"/>
                </a:solidFill>
                <a:effectLst/>
                <a:latin typeface="Arial" panose="020B0604020202020204" pitchFamily="34" charset="0"/>
              </a:rPr>
              <a:t>For specific categories, the questionnaire assesses the </a:t>
            </a:r>
            <a:r>
              <a:rPr lang="en-US" sz="1400" b="1">
                <a:solidFill>
                  <a:srgbClr val="000000"/>
                </a:solidFill>
                <a:effectLst/>
                <a:latin typeface="Arial" panose="020B0604020202020204" pitchFamily="34" charset="0"/>
              </a:rPr>
              <a:t>eligibility</a:t>
            </a:r>
            <a:r>
              <a:rPr lang="en-US" sz="1400">
                <a:solidFill>
                  <a:srgbClr val="000000"/>
                </a:solidFill>
                <a:effectLst/>
                <a:latin typeface="Arial" panose="020B0604020202020204" pitchFamily="34" charset="0"/>
              </a:rPr>
              <a:t> for the Qualification System (QS).</a:t>
            </a:r>
          </a:p>
          <a:p>
            <a:pPr marL="0" indent="0" algn="l" rtl="0">
              <a:lnSpc>
                <a:spcPct val="150000"/>
              </a:lnSpc>
              <a:spcBef>
                <a:spcPts val="100"/>
              </a:spcBef>
              <a:buNone/>
            </a:pPr>
            <a:r>
              <a:rPr lang="en-US" sz="1400">
                <a:solidFill>
                  <a:srgbClr val="000000"/>
                </a:solidFill>
                <a:effectLst/>
                <a:latin typeface="Arial" panose="020B0604020202020204" pitchFamily="34" charset="0"/>
              </a:rPr>
              <a:t>Two automatic scenarios:</a:t>
            </a:r>
            <a:endParaRPr lang="it-IT" sz="1400" dirty="0"/>
          </a:p>
        </p:txBody>
      </p:sp>
      <p:pic>
        <p:nvPicPr>
          <p:cNvPr id="3" name="object 3">
            <a:extLst>
              <a:ext uri="{FF2B5EF4-FFF2-40B4-BE49-F238E27FC236}">
                <a16:creationId xmlns:a16="http://schemas.microsoft.com/office/drawing/2014/main" id="{1E415822-5BBE-1349-52D0-A852AE8093E5}"/>
              </a:ext>
            </a:extLst>
          </p:cNvPr>
          <p:cNvPicPr/>
          <p:nvPr/>
        </p:nvPicPr>
        <p:blipFill>
          <a:blip r:embed="rId6" cstate="print"/>
          <a:stretch>
            <a:fillRect/>
          </a:stretch>
        </p:blipFill>
        <p:spPr>
          <a:xfrm>
            <a:off x="11536952" y="192568"/>
            <a:ext cx="342355" cy="296091"/>
          </a:xfrm>
          <a:prstGeom prst="rect">
            <a:avLst/>
          </a:prstGeom>
        </p:spPr>
      </p:pic>
      <p:sp>
        <p:nvSpPr>
          <p:cNvPr id="14" name="object 14">
            <a:extLst>
              <a:ext uri="{FF2B5EF4-FFF2-40B4-BE49-F238E27FC236}">
                <a16:creationId xmlns:a16="http://schemas.microsoft.com/office/drawing/2014/main" id="{B3F2C599-8B3D-8AD7-7C8E-9BB3BF3D497D}"/>
              </a:ext>
            </a:extLst>
          </p:cNvPr>
          <p:cNvSpPr txBox="1">
            <a:spLocks noGrp="1"/>
          </p:cNvSpPr>
          <p:nvPr>
            <p:ph type="title"/>
          </p:nvPr>
        </p:nvSpPr>
        <p:spPr>
          <a:xfrm>
            <a:off x="1235151" y="166242"/>
            <a:ext cx="10357640" cy="394339"/>
          </a:xfrm>
          <a:prstGeom prst="rect">
            <a:avLst/>
          </a:prstGeom>
        </p:spPr>
        <p:txBody>
          <a:bodyPr vert="horz" wrap="square" lIns="0" tIns="12065" rIns="0" bIns="0" rtlCol="0">
            <a:spAutoFit/>
          </a:bodyPr>
          <a:lstStyle/>
          <a:p>
            <a:pPr marL="12700">
              <a:lnSpc>
                <a:spcPct val="100000"/>
              </a:lnSpc>
              <a:spcBef>
                <a:spcPts val="95"/>
              </a:spcBef>
              <a:tabLst>
                <a:tab pos="469265" algn="l"/>
              </a:tabLst>
            </a:pPr>
            <a:r>
              <a:rPr lang="en-US" sz="2400" b="1">
                <a:solidFill>
                  <a:srgbClr val="000000"/>
                </a:solidFill>
                <a:effectLst/>
                <a:latin typeface="Calibri" panose="020F0502020204030204" pitchFamily="34" charset="0"/>
              </a:rPr>
              <a:t>Submission for category qualification</a:t>
            </a:r>
            <a:r>
              <a:rPr lang="en-US" sz="2400">
                <a:solidFill>
                  <a:srgbClr val="000000"/>
                </a:solidFill>
                <a:effectLst/>
                <a:latin typeface="Calibri" panose="020F0502020204030204" pitchFamily="34" charset="0"/>
              </a:rPr>
              <a:t> – Qualification process (if applicable)</a:t>
            </a:r>
            <a:endParaRPr spc="-10" dirty="0"/>
          </a:p>
        </p:txBody>
      </p:sp>
      <p:sp>
        <p:nvSpPr>
          <p:cNvPr id="15" name="object 15">
            <a:extLst>
              <a:ext uri="{FF2B5EF4-FFF2-40B4-BE49-F238E27FC236}">
                <a16:creationId xmlns:a16="http://schemas.microsoft.com/office/drawing/2014/main" id="{CCA021CF-1B55-867D-A7B9-B088AE22C50E}"/>
              </a:ext>
            </a:extLst>
          </p:cNvPr>
          <p:cNvSpPr txBox="1">
            <a:spLocks noGrp="1"/>
          </p:cNvSpPr>
          <p:nvPr>
            <p:ph type="sldNum" sz="quarter" idx="7"/>
          </p:nvPr>
        </p:nvSpPr>
        <p:spPr>
          <a:xfrm>
            <a:off x="467359" y="6612432"/>
            <a:ext cx="168909" cy="165734"/>
          </a:xfrm>
          <a:prstGeom prst="rect">
            <a:avLst/>
          </a:prstGeom>
        </p:spPr>
        <p:txBody>
          <a:bodyPr vert="horz" wrap="square" lIns="0" tIns="0" rIns="0" bIns="0" rtlCol="0">
            <a:spAutoFit/>
          </a:bodyPr>
          <a:lstStyle>
            <a:defPPr>
              <a:defRPr kern="0"/>
            </a:defPPr>
            <a:lvl1pPr>
              <a:defRPr sz="1100" b="0" i="0">
                <a:solidFill>
                  <a:schemeClr val="tx1"/>
                </a:solidFill>
                <a:latin typeface="Calibri"/>
                <a:cs typeface="Calibri"/>
              </a:defRPr>
            </a:lvl1pPr>
          </a:lstStyle>
          <a:p>
            <a:pPr marL="12700">
              <a:lnSpc>
                <a:spcPts val="1150"/>
              </a:lnSpc>
            </a:pPr>
            <a:fld id="{81D60167-4931-47E6-BA6A-407CBD079E47}" type="slidenum">
              <a:rPr lang="it-IT" spc="-25" smtClean="0"/>
              <a:pPr marL="12700">
                <a:lnSpc>
                  <a:spcPts val="1150"/>
                </a:lnSpc>
              </a:pPr>
              <a:t>16</a:t>
            </a:fld>
            <a:endParaRPr spc="-25" dirty="0"/>
          </a:p>
        </p:txBody>
      </p:sp>
      <p:sp>
        <p:nvSpPr>
          <p:cNvPr id="21" name="object 12">
            <a:extLst>
              <a:ext uri="{FF2B5EF4-FFF2-40B4-BE49-F238E27FC236}">
                <a16:creationId xmlns:a16="http://schemas.microsoft.com/office/drawing/2014/main" id="{964748D7-CE2A-9DC1-69D9-02DCAD08C16E}"/>
              </a:ext>
            </a:extLst>
          </p:cNvPr>
          <p:cNvSpPr/>
          <p:nvPr/>
        </p:nvSpPr>
        <p:spPr>
          <a:xfrm flipV="1">
            <a:off x="9601200" y="2128284"/>
            <a:ext cx="1045124" cy="347335"/>
          </a:xfrm>
          <a:custGeom>
            <a:avLst/>
            <a:gdLst/>
            <a:ahLst/>
            <a:cxnLst/>
            <a:rect l="l" t="t" r="r" b="b"/>
            <a:pathLst>
              <a:path w="10391140" h="289560">
                <a:moveTo>
                  <a:pt x="0" y="289560"/>
                </a:moveTo>
                <a:lnTo>
                  <a:pt x="10390631" y="289560"/>
                </a:lnTo>
                <a:lnTo>
                  <a:pt x="10390631" y="0"/>
                </a:lnTo>
                <a:lnTo>
                  <a:pt x="0" y="0"/>
                </a:lnTo>
                <a:lnTo>
                  <a:pt x="0" y="289560"/>
                </a:lnTo>
                <a:close/>
              </a:path>
            </a:pathLst>
          </a:custGeom>
          <a:ln w="28575">
            <a:solidFill>
              <a:srgbClr val="FF0000"/>
            </a:solidFill>
          </a:ln>
        </p:spPr>
        <p:txBody>
          <a:bodyPr wrap="square" lIns="0" tIns="0" rIns="0" bIns="0" rtlCol="0"/>
          <a:lstStyle/>
          <a:p>
            <a:endParaRPr/>
          </a:p>
        </p:txBody>
      </p:sp>
      <p:sp>
        <p:nvSpPr>
          <p:cNvPr id="23" name="object 11">
            <a:extLst>
              <a:ext uri="{FF2B5EF4-FFF2-40B4-BE49-F238E27FC236}">
                <a16:creationId xmlns:a16="http://schemas.microsoft.com/office/drawing/2014/main" id="{CA673558-C79B-308D-1DB0-BD7B3EF70F93}"/>
              </a:ext>
            </a:extLst>
          </p:cNvPr>
          <p:cNvSpPr/>
          <p:nvPr/>
        </p:nvSpPr>
        <p:spPr>
          <a:xfrm rot="16432086">
            <a:off x="10757754" y="2096613"/>
            <a:ext cx="101783" cy="431473"/>
          </a:xfrm>
          <a:custGeom>
            <a:avLst/>
            <a:gdLst/>
            <a:ahLst/>
            <a:cxnLst/>
            <a:rect l="l" t="t" r="r" b="b"/>
            <a:pathLst>
              <a:path w="76200" h="289560">
                <a:moveTo>
                  <a:pt x="38100" y="50799"/>
                </a:moveTo>
                <a:lnTo>
                  <a:pt x="28575" y="57149"/>
                </a:lnTo>
                <a:lnTo>
                  <a:pt x="28575" y="289305"/>
                </a:lnTo>
                <a:lnTo>
                  <a:pt x="47625" y="289305"/>
                </a:lnTo>
                <a:lnTo>
                  <a:pt x="47625" y="57149"/>
                </a:lnTo>
                <a:lnTo>
                  <a:pt x="38100" y="50799"/>
                </a:lnTo>
                <a:close/>
              </a:path>
              <a:path w="76200" h="289560">
                <a:moveTo>
                  <a:pt x="38100" y="0"/>
                </a:moveTo>
                <a:lnTo>
                  <a:pt x="0" y="76199"/>
                </a:lnTo>
                <a:lnTo>
                  <a:pt x="28575" y="57149"/>
                </a:lnTo>
                <a:lnTo>
                  <a:pt x="28575" y="50799"/>
                </a:lnTo>
                <a:lnTo>
                  <a:pt x="63500" y="50799"/>
                </a:lnTo>
                <a:lnTo>
                  <a:pt x="38100" y="0"/>
                </a:lnTo>
                <a:close/>
              </a:path>
              <a:path w="76200" h="289560">
                <a:moveTo>
                  <a:pt x="63500" y="50799"/>
                </a:moveTo>
                <a:lnTo>
                  <a:pt x="47625" y="50799"/>
                </a:lnTo>
                <a:lnTo>
                  <a:pt x="47625" y="57149"/>
                </a:lnTo>
                <a:lnTo>
                  <a:pt x="76200" y="76199"/>
                </a:lnTo>
                <a:lnTo>
                  <a:pt x="63500" y="50799"/>
                </a:lnTo>
                <a:close/>
              </a:path>
              <a:path w="76200" h="289560">
                <a:moveTo>
                  <a:pt x="38100" y="50799"/>
                </a:moveTo>
                <a:lnTo>
                  <a:pt x="28575" y="50799"/>
                </a:lnTo>
                <a:lnTo>
                  <a:pt x="28575" y="57149"/>
                </a:lnTo>
                <a:lnTo>
                  <a:pt x="38100" y="50799"/>
                </a:lnTo>
                <a:close/>
              </a:path>
              <a:path w="76200" h="289560">
                <a:moveTo>
                  <a:pt x="47625" y="50799"/>
                </a:moveTo>
                <a:lnTo>
                  <a:pt x="38100" y="50799"/>
                </a:lnTo>
                <a:lnTo>
                  <a:pt x="47625" y="57149"/>
                </a:lnTo>
                <a:lnTo>
                  <a:pt x="47625" y="50799"/>
                </a:lnTo>
                <a:close/>
              </a:path>
            </a:pathLst>
          </a:custGeom>
          <a:solidFill>
            <a:srgbClr val="FF0000"/>
          </a:solidFill>
        </p:spPr>
        <p:txBody>
          <a:bodyPr wrap="square" lIns="0" tIns="0" rIns="0" bIns="0" rtlCol="0"/>
          <a:lstStyle/>
          <a:p>
            <a:endParaRPr dirty="0"/>
          </a:p>
        </p:txBody>
      </p:sp>
      <p:sp>
        <p:nvSpPr>
          <p:cNvPr id="5" name="CasellaDiTesto 4">
            <a:extLst>
              <a:ext uri="{FF2B5EF4-FFF2-40B4-BE49-F238E27FC236}">
                <a16:creationId xmlns:a16="http://schemas.microsoft.com/office/drawing/2014/main" id="{D71519B1-D6E3-DF47-2599-948A99AE3EC6}"/>
              </a:ext>
            </a:extLst>
          </p:cNvPr>
          <p:cNvSpPr txBox="1"/>
          <p:nvPr/>
        </p:nvSpPr>
        <p:spPr>
          <a:xfrm>
            <a:off x="914400" y="1575174"/>
            <a:ext cx="4724400" cy="13849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indent="0" algn="just" rtl="0" eaLnBrk="1" latinLnBrk="0" hangingPunct="1">
              <a:buNone/>
            </a:pPr>
            <a:r>
              <a:rPr lang="en-US" sz="1400" i="1" dirty="0">
                <a:solidFill>
                  <a:srgbClr val="000000"/>
                </a:solidFill>
                <a:effectLst/>
                <a:latin typeface="Arial" panose="020B0604020202020204" pitchFamily="34" charset="0"/>
              </a:rPr>
              <a:t>CASE A:</a:t>
            </a:r>
            <a:r>
              <a:rPr lang="en-US" sz="1400" dirty="0">
                <a:solidFill>
                  <a:srgbClr val="000000"/>
                </a:solidFill>
                <a:effectLst/>
                <a:latin typeface="Arial" panose="020B0604020202020204" pitchFamily="34" charset="0"/>
              </a:rPr>
              <a:t> </a:t>
            </a:r>
            <a:r>
              <a:rPr lang="en-US" sz="1400" b="1" dirty="0">
                <a:solidFill>
                  <a:srgbClr val="000000"/>
                </a:solidFill>
                <a:effectLst/>
                <a:latin typeface="Arial" panose="020B0604020202020204" pitchFamily="34" charset="0"/>
              </a:rPr>
              <a:t>NOT ELIGIBLE for the Qualification System</a:t>
            </a:r>
            <a:endParaRPr lang="en-US" sz="1400" dirty="0">
              <a:solidFill>
                <a:srgbClr val="000000"/>
              </a:solidFill>
              <a:effectLst/>
              <a:latin typeface="Arial" panose="020B0604020202020204" pitchFamily="34" charset="0"/>
            </a:endParaRPr>
          </a:p>
          <a:p>
            <a:pPr marL="0" indent="0" algn="just" rtl="0" eaLnBrk="1" latinLnBrk="0" hangingPunct="1">
              <a:buNone/>
            </a:pPr>
            <a:r>
              <a:rPr lang="en-US" sz="1400" dirty="0">
                <a:solidFill>
                  <a:srgbClr val="000000"/>
                </a:solidFill>
                <a:effectLst/>
                <a:latin typeface="Arial" panose="020B0604020202020204" pitchFamily="34" charset="0"/>
              </a:rPr>
              <a:t>You are informed that you do not meet the requirements for the qualification system, but you can still proceed with the standard registration to the </a:t>
            </a:r>
            <a:r>
              <a:rPr lang="en-US" sz="1400" b="1" dirty="0">
                <a:solidFill>
                  <a:srgbClr val="000000"/>
                </a:solidFill>
                <a:effectLst/>
                <a:latin typeface="Arial" panose="020B0604020202020204" pitchFamily="34" charset="0"/>
              </a:rPr>
              <a:t>Supplier Register</a:t>
            </a:r>
            <a:r>
              <a:rPr lang="en-US" sz="1400" dirty="0">
                <a:solidFill>
                  <a:srgbClr val="000000"/>
                </a:solidFill>
                <a:effectLst/>
                <a:latin typeface="Arial" panose="020B0604020202020204" pitchFamily="34" charset="0"/>
              </a:rPr>
              <a:t>.</a:t>
            </a:r>
          </a:p>
          <a:p>
            <a:pPr marL="0" indent="0" algn="just" rtl="0" eaLnBrk="1" latinLnBrk="0" hangingPunct="1">
              <a:buNone/>
            </a:pPr>
            <a:r>
              <a:rPr lang="en-US" sz="1400" dirty="0">
                <a:solidFill>
                  <a:srgbClr val="000000"/>
                </a:solidFill>
                <a:effectLst/>
                <a:latin typeface="Arial" panose="020B0604020202020204" pitchFamily="34" charset="0"/>
              </a:rPr>
              <a:t>To continue, please check the </a:t>
            </a:r>
            <a:r>
              <a:rPr lang="en-US" sz="1400" b="1" dirty="0">
                <a:solidFill>
                  <a:srgbClr val="000000"/>
                </a:solidFill>
                <a:effectLst/>
                <a:latin typeface="Arial" panose="020B0604020202020204" pitchFamily="34" charset="0"/>
              </a:rPr>
              <a:t>«Acknowledgment»</a:t>
            </a:r>
            <a:r>
              <a:rPr lang="en-US" sz="1400" dirty="0">
                <a:solidFill>
                  <a:srgbClr val="000000"/>
                </a:solidFill>
                <a:effectLst/>
                <a:latin typeface="Arial" panose="020B0604020202020204" pitchFamily="34" charset="0"/>
              </a:rPr>
              <a:t> box to confirm that you have read the outcome.</a:t>
            </a:r>
            <a:endParaRPr kumimoji="0" lang="it-IT" sz="1400" b="0" i="0" u="none" strike="noStrike" kern="0" cap="none" spc="0" normalizeH="0" baseline="0" noProof="0" dirty="0">
              <a:ln>
                <a:noFill/>
              </a:ln>
              <a:solidFill>
                <a:sysClr val="windowText" lastClr="000000"/>
              </a:solidFill>
              <a:effectLst/>
              <a:uLnTx/>
              <a:uFillTx/>
            </a:endParaRPr>
          </a:p>
        </p:txBody>
      </p:sp>
      <p:sp>
        <p:nvSpPr>
          <p:cNvPr id="6" name="CasellaDiTesto 5">
            <a:extLst>
              <a:ext uri="{FF2B5EF4-FFF2-40B4-BE49-F238E27FC236}">
                <a16:creationId xmlns:a16="http://schemas.microsoft.com/office/drawing/2014/main" id="{56E946A4-5514-DBDC-67B4-2889D8A8E402}"/>
              </a:ext>
            </a:extLst>
          </p:cNvPr>
          <p:cNvSpPr txBox="1"/>
          <p:nvPr/>
        </p:nvSpPr>
        <p:spPr>
          <a:xfrm>
            <a:off x="914397" y="3012318"/>
            <a:ext cx="4724399" cy="13849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kern="0"/>
            </a:defPPr>
            <a:lvl1pPr marL="0" marR="0" lvl="0" indent="0" algn="just" defTabSz="914400" eaLnBrk="1" fontAlgn="auto" latinLnBrk="0" hangingPunct="1">
              <a:lnSpc>
                <a:spcPct val="100000"/>
              </a:lnSpc>
              <a:spcBef>
                <a:spcPts val="0"/>
              </a:spcBef>
              <a:spcAft>
                <a:spcPts val="0"/>
              </a:spcAft>
              <a:buClrTx/>
              <a:buSzTx/>
              <a:buFontTx/>
              <a:buNone/>
              <a:tabLst/>
              <a:defRPr kumimoji="0" sz="1400" b="0" i="1" u="none" strike="noStrike" kern="0" cap="none" spc="0" normalizeH="0" baseline="0">
                <a:ln>
                  <a:noFill/>
                </a:ln>
                <a:solidFill>
                  <a:sysClr val="windowText" lastClr="000000"/>
                </a:solidFill>
                <a:effectLst/>
                <a:uLnTx/>
                <a:uFillTx/>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marL="0" indent="0" algn="just" rtl="0" eaLnBrk="1" latinLnBrk="0" hangingPunct="1">
              <a:buNone/>
            </a:pPr>
            <a:r>
              <a:rPr lang="en-US" sz="1400" i="1" dirty="0">
                <a:solidFill>
                  <a:srgbClr val="000000"/>
                </a:solidFill>
                <a:effectLst/>
                <a:latin typeface="Arial" panose="020B0604020202020204" pitchFamily="34" charset="0"/>
              </a:rPr>
              <a:t>CASE B</a:t>
            </a:r>
            <a:r>
              <a:rPr lang="en-US" sz="1400" dirty="0">
                <a:solidFill>
                  <a:srgbClr val="000000"/>
                </a:solidFill>
                <a:effectLst/>
                <a:latin typeface="Arial" panose="020B0604020202020204" pitchFamily="34" charset="0"/>
              </a:rPr>
              <a:t>:SQ EU Qualification 02, Choice of Participation (Yes/No)</a:t>
            </a:r>
          </a:p>
          <a:p>
            <a:pPr marL="0" indent="0" algn="just" rtl="0" eaLnBrk="1" latinLnBrk="0" hangingPunct="1">
              <a:buNone/>
            </a:pPr>
            <a:r>
              <a:rPr lang="en-US" sz="1400" dirty="0">
                <a:solidFill>
                  <a:srgbClr val="000000"/>
                </a:solidFill>
                <a:effectLst/>
                <a:latin typeface="Arial" panose="020B0604020202020204" pitchFamily="34" charset="0"/>
              </a:rPr>
              <a:t>Once eligibility is confirmed, you are required to specify </a:t>
            </a:r>
            <a:r>
              <a:rPr lang="en-US" sz="1400" b="1" dirty="0">
                <a:solidFill>
                  <a:srgbClr val="000000"/>
                </a:solidFill>
                <a:effectLst/>
                <a:latin typeface="Arial" panose="020B0604020202020204" pitchFamily="34" charset="0"/>
              </a:rPr>
              <a:t>your intention to participate or not participate</a:t>
            </a:r>
            <a:r>
              <a:rPr lang="en-US" sz="1400" dirty="0">
                <a:solidFill>
                  <a:srgbClr val="000000"/>
                </a:solidFill>
                <a:effectLst/>
                <a:latin typeface="Arial" panose="020B0604020202020204" pitchFamily="34" charset="0"/>
              </a:rPr>
              <a:t> in the Qualification System for that category. The selection is necessary to complete the procedure.</a:t>
            </a:r>
            <a:endParaRPr lang="it-IT" i="0" dirty="0"/>
          </a:p>
        </p:txBody>
      </p:sp>
      <p:sp>
        <p:nvSpPr>
          <p:cNvPr id="22" name="CasellaDiTesto 21">
            <a:extLst>
              <a:ext uri="{FF2B5EF4-FFF2-40B4-BE49-F238E27FC236}">
                <a16:creationId xmlns:a16="http://schemas.microsoft.com/office/drawing/2014/main" id="{C7C12610-CBD0-6B9A-367C-3CF48DECD56F}"/>
              </a:ext>
            </a:extLst>
          </p:cNvPr>
          <p:cNvSpPr txBox="1"/>
          <p:nvPr/>
        </p:nvSpPr>
        <p:spPr>
          <a:xfrm>
            <a:off x="5867400" y="3471535"/>
            <a:ext cx="6011907" cy="181588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kern="0"/>
            </a:defPPr>
            <a:lvl1pPr marL="0" marR="0" lvl="0" indent="0" algn="just" defTabSz="914400" eaLnBrk="1" fontAlgn="auto" latinLnBrk="0" hangingPunct="1">
              <a:lnSpc>
                <a:spcPct val="100000"/>
              </a:lnSpc>
              <a:spcBef>
                <a:spcPts val="0"/>
              </a:spcBef>
              <a:spcAft>
                <a:spcPts val="0"/>
              </a:spcAft>
              <a:buClrTx/>
              <a:buSzTx/>
              <a:buFontTx/>
              <a:buNone/>
              <a:tabLst/>
              <a:defRPr kumimoji="0" sz="1400" b="0" i="1" u="none" strike="noStrike" kern="0" cap="none" spc="0" normalizeH="0" baseline="0">
                <a:ln>
                  <a:noFill/>
                </a:ln>
                <a:solidFill>
                  <a:sysClr val="windowText" lastClr="000000"/>
                </a:solidFill>
                <a:effectLst/>
                <a:uLnTx/>
                <a:uFillTx/>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marL="0" indent="0" algn="just" rtl="0" eaLnBrk="1" latinLnBrk="0" hangingPunct="1">
              <a:buNone/>
            </a:pPr>
            <a:r>
              <a:rPr lang="en-US" sz="1400" b="1" dirty="0">
                <a:solidFill>
                  <a:srgbClr val="000000"/>
                </a:solidFill>
                <a:effectLst/>
                <a:latin typeface="Arial" panose="020B0604020202020204" pitchFamily="34" charset="0"/>
              </a:rPr>
              <a:t>If you choose to join</a:t>
            </a:r>
            <a:r>
              <a:rPr lang="en-US" sz="1400" dirty="0">
                <a:solidFill>
                  <a:srgbClr val="000000"/>
                </a:solidFill>
                <a:effectLst/>
                <a:latin typeface="Arial" panose="020B0604020202020204" pitchFamily="34" charset="0"/>
              </a:rPr>
              <a:t>, you will access the Qualification System questionnaires, which consist of a series of specific requirements.</a:t>
            </a:r>
          </a:p>
          <a:p>
            <a:pPr marL="0" indent="0" algn="just" rtl="0" eaLnBrk="1" latinLnBrk="0" hangingPunct="1">
              <a:buNone/>
            </a:pPr>
            <a:r>
              <a:rPr lang="en-US" sz="1400" dirty="0">
                <a:solidFill>
                  <a:srgbClr val="000000"/>
                </a:solidFill>
                <a:effectLst/>
                <a:latin typeface="Arial" panose="020B0604020202020204" pitchFamily="34" charset="0"/>
              </a:rPr>
              <a:t>If these questionnaires reveal that the requirements are not met, you will be informed that you are not eligible for the Qualification System and ONLY THE REGISTRATION APPLICATION TO THE REGISTER WILL BE EVALUATED.</a:t>
            </a:r>
          </a:p>
          <a:p>
            <a:pPr marL="0" indent="0" algn="just" rtl="0" eaLnBrk="1" latinLnBrk="0" hangingPunct="1">
              <a:buNone/>
            </a:pPr>
            <a:r>
              <a:rPr lang="en-US" sz="1400" dirty="0">
                <a:solidFill>
                  <a:srgbClr val="000000"/>
                </a:solidFill>
                <a:effectLst/>
                <a:latin typeface="Arial" panose="020B0604020202020204" pitchFamily="34" charset="0"/>
              </a:rPr>
              <a:t>At this point, click on the </a:t>
            </a:r>
            <a:r>
              <a:rPr lang="en-US" sz="1400" b="1" dirty="0">
                <a:solidFill>
                  <a:srgbClr val="000000"/>
                </a:solidFill>
                <a:effectLst/>
                <a:latin typeface="Arial" panose="020B0604020202020204" pitchFamily="34" charset="0"/>
              </a:rPr>
              <a:t>"Acknowledgment"</a:t>
            </a:r>
            <a:r>
              <a:rPr lang="en-US" sz="1400" dirty="0">
                <a:solidFill>
                  <a:srgbClr val="000000"/>
                </a:solidFill>
                <a:effectLst/>
                <a:latin typeface="Arial" panose="020B0604020202020204" pitchFamily="34" charset="0"/>
              </a:rPr>
              <a:t> field to confirm that you have read the information and to proceed.</a:t>
            </a:r>
            <a:endParaRPr lang="it-IT" i="0" dirty="0"/>
          </a:p>
        </p:txBody>
      </p:sp>
      <p:cxnSp>
        <p:nvCxnSpPr>
          <p:cNvPr id="25" name="Connettore 2 24">
            <a:extLst>
              <a:ext uri="{FF2B5EF4-FFF2-40B4-BE49-F238E27FC236}">
                <a16:creationId xmlns:a16="http://schemas.microsoft.com/office/drawing/2014/main" id="{9A38AE80-6EF1-9E60-9E51-9BB99AF7C83C}"/>
              </a:ext>
            </a:extLst>
          </p:cNvPr>
          <p:cNvCxnSpPr/>
          <p:nvPr/>
        </p:nvCxnSpPr>
        <p:spPr>
          <a:xfrm flipH="1">
            <a:off x="5029200" y="5273231"/>
            <a:ext cx="5334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object 12">
            <a:extLst>
              <a:ext uri="{FF2B5EF4-FFF2-40B4-BE49-F238E27FC236}">
                <a16:creationId xmlns:a16="http://schemas.microsoft.com/office/drawing/2014/main" id="{F0FAEC82-8366-E7A5-7C19-B38C9C837FF6}"/>
              </a:ext>
            </a:extLst>
          </p:cNvPr>
          <p:cNvSpPr/>
          <p:nvPr/>
        </p:nvSpPr>
        <p:spPr>
          <a:xfrm flipV="1">
            <a:off x="9601200" y="5910575"/>
            <a:ext cx="1045124" cy="299184"/>
          </a:xfrm>
          <a:custGeom>
            <a:avLst/>
            <a:gdLst/>
            <a:ahLst/>
            <a:cxnLst/>
            <a:rect l="l" t="t" r="r" b="b"/>
            <a:pathLst>
              <a:path w="10391140" h="289560">
                <a:moveTo>
                  <a:pt x="0" y="289560"/>
                </a:moveTo>
                <a:lnTo>
                  <a:pt x="10390631" y="289560"/>
                </a:lnTo>
                <a:lnTo>
                  <a:pt x="10390631" y="0"/>
                </a:lnTo>
                <a:lnTo>
                  <a:pt x="0" y="0"/>
                </a:lnTo>
                <a:lnTo>
                  <a:pt x="0" y="289560"/>
                </a:lnTo>
                <a:close/>
              </a:path>
            </a:pathLst>
          </a:custGeom>
          <a:ln w="28575">
            <a:solidFill>
              <a:srgbClr val="FF0000"/>
            </a:solidFill>
          </a:ln>
        </p:spPr>
        <p:txBody>
          <a:bodyPr wrap="square" lIns="0" tIns="0" rIns="0" bIns="0" rtlCol="0"/>
          <a:lstStyle/>
          <a:p>
            <a:endParaRPr/>
          </a:p>
        </p:txBody>
      </p:sp>
      <p:sp>
        <p:nvSpPr>
          <p:cNvPr id="29" name="object 11">
            <a:extLst>
              <a:ext uri="{FF2B5EF4-FFF2-40B4-BE49-F238E27FC236}">
                <a16:creationId xmlns:a16="http://schemas.microsoft.com/office/drawing/2014/main" id="{B47AD4F4-65A0-E7CB-CFA1-B781BC84F873}"/>
              </a:ext>
            </a:extLst>
          </p:cNvPr>
          <p:cNvSpPr/>
          <p:nvPr/>
        </p:nvSpPr>
        <p:spPr>
          <a:xfrm rot="16432086">
            <a:off x="10795149" y="5820543"/>
            <a:ext cx="101783" cy="431473"/>
          </a:xfrm>
          <a:custGeom>
            <a:avLst/>
            <a:gdLst/>
            <a:ahLst/>
            <a:cxnLst/>
            <a:rect l="l" t="t" r="r" b="b"/>
            <a:pathLst>
              <a:path w="76200" h="289560">
                <a:moveTo>
                  <a:pt x="38100" y="50799"/>
                </a:moveTo>
                <a:lnTo>
                  <a:pt x="28575" y="57149"/>
                </a:lnTo>
                <a:lnTo>
                  <a:pt x="28575" y="289305"/>
                </a:lnTo>
                <a:lnTo>
                  <a:pt x="47625" y="289305"/>
                </a:lnTo>
                <a:lnTo>
                  <a:pt x="47625" y="57149"/>
                </a:lnTo>
                <a:lnTo>
                  <a:pt x="38100" y="50799"/>
                </a:lnTo>
                <a:close/>
              </a:path>
              <a:path w="76200" h="289560">
                <a:moveTo>
                  <a:pt x="38100" y="0"/>
                </a:moveTo>
                <a:lnTo>
                  <a:pt x="0" y="76199"/>
                </a:lnTo>
                <a:lnTo>
                  <a:pt x="28575" y="57149"/>
                </a:lnTo>
                <a:lnTo>
                  <a:pt x="28575" y="50799"/>
                </a:lnTo>
                <a:lnTo>
                  <a:pt x="63500" y="50799"/>
                </a:lnTo>
                <a:lnTo>
                  <a:pt x="38100" y="0"/>
                </a:lnTo>
                <a:close/>
              </a:path>
              <a:path w="76200" h="289560">
                <a:moveTo>
                  <a:pt x="63500" y="50799"/>
                </a:moveTo>
                <a:lnTo>
                  <a:pt x="47625" y="50799"/>
                </a:lnTo>
                <a:lnTo>
                  <a:pt x="47625" y="57149"/>
                </a:lnTo>
                <a:lnTo>
                  <a:pt x="76200" y="76199"/>
                </a:lnTo>
                <a:lnTo>
                  <a:pt x="63500" y="50799"/>
                </a:lnTo>
                <a:close/>
              </a:path>
              <a:path w="76200" h="289560">
                <a:moveTo>
                  <a:pt x="38100" y="50799"/>
                </a:moveTo>
                <a:lnTo>
                  <a:pt x="28575" y="50799"/>
                </a:lnTo>
                <a:lnTo>
                  <a:pt x="28575" y="57149"/>
                </a:lnTo>
                <a:lnTo>
                  <a:pt x="38100" y="50799"/>
                </a:lnTo>
                <a:close/>
              </a:path>
              <a:path w="76200" h="289560">
                <a:moveTo>
                  <a:pt x="47625" y="50799"/>
                </a:moveTo>
                <a:lnTo>
                  <a:pt x="38100" y="50799"/>
                </a:lnTo>
                <a:lnTo>
                  <a:pt x="47625" y="57149"/>
                </a:lnTo>
                <a:lnTo>
                  <a:pt x="47625" y="50799"/>
                </a:lnTo>
                <a:close/>
              </a:path>
            </a:pathLst>
          </a:custGeom>
          <a:solidFill>
            <a:srgbClr val="FF0000"/>
          </a:solidFill>
        </p:spPr>
        <p:txBody>
          <a:bodyPr wrap="square" lIns="0" tIns="0" rIns="0" bIns="0" rtlCol="0"/>
          <a:lstStyle/>
          <a:p>
            <a:endParaRPr dirty="0"/>
          </a:p>
        </p:txBody>
      </p:sp>
      <p:sp>
        <p:nvSpPr>
          <p:cNvPr id="4" name="Freccia in giù 3">
            <a:extLst>
              <a:ext uri="{FF2B5EF4-FFF2-40B4-BE49-F238E27FC236}">
                <a16:creationId xmlns:a16="http://schemas.microsoft.com/office/drawing/2014/main" id="{306D4EBD-B4BE-EE15-5D4C-A1DC96BB0158}"/>
              </a:ext>
            </a:extLst>
          </p:cNvPr>
          <p:cNvSpPr/>
          <p:nvPr/>
        </p:nvSpPr>
        <p:spPr>
          <a:xfrm>
            <a:off x="9067800" y="5026654"/>
            <a:ext cx="533400" cy="5334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B438761F-EFEA-CFD8-1792-876EA13667B2}"/>
              </a:ext>
            </a:extLst>
          </p:cNvPr>
          <p:cNvSpPr/>
          <p:nvPr/>
        </p:nvSpPr>
        <p:spPr>
          <a:xfrm>
            <a:off x="3657600" y="4140911"/>
            <a:ext cx="533400" cy="5334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991BB7BF-8AA9-5F6A-3B08-D9249E2932AC}"/>
              </a:ext>
            </a:extLst>
          </p:cNvPr>
          <p:cNvSpPr/>
          <p:nvPr/>
        </p:nvSpPr>
        <p:spPr>
          <a:xfrm rot="16200000">
            <a:off x="5638796" y="1623496"/>
            <a:ext cx="533400" cy="5334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7507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70C4-6DEB-B2B2-C8F1-F1C3F43899B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0DDC1FC-9A88-1A87-258F-BC5F29EB6B29}"/>
              </a:ext>
            </a:extLst>
          </p:cNvPr>
          <p:cNvSpPr txBox="1"/>
          <p:nvPr/>
        </p:nvSpPr>
        <p:spPr>
          <a:xfrm>
            <a:off x="627380" y="922756"/>
            <a:ext cx="11170920" cy="1397819"/>
          </a:xfrm>
          <a:prstGeom prst="rect">
            <a:avLst/>
          </a:prstGeom>
        </p:spPr>
        <p:txBody>
          <a:bodyPr vert="horz" wrap="square" lIns="0" tIns="12700" rIns="0" bIns="0" rtlCol="0">
            <a:spAutoFit/>
          </a:bodyPr>
          <a:lstStyle/>
          <a:p>
            <a:pPr marL="0" indent="0" algn="l" rtl="0">
              <a:spcBef>
                <a:spcPts val="840"/>
              </a:spcBef>
              <a:buNone/>
            </a:pPr>
            <a:r>
              <a:rPr lang="en-US" sz="1400" dirty="0">
                <a:solidFill>
                  <a:srgbClr val="000000"/>
                </a:solidFill>
                <a:effectLst/>
                <a:latin typeface="Arial" panose="020B0604020202020204" pitchFamily="34" charset="0"/>
              </a:rPr>
              <a:t>The category will now be visible in the "</a:t>
            </a:r>
            <a:r>
              <a:rPr lang="en-US" sz="1400" i="1" dirty="0">
                <a:solidFill>
                  <a:srgbClr val="000000"/>
                </a:solidFill>
                <a:effectLst/>
                <a:latin typeface="Arial" panose="020B0604020202020204" pitchFamily="34" charset="0"/>
              </a:rPr>
              <a:t>My Categories</a:t>
            </a:r>
            <a:r>
              <a:rPr lang="en-US" sz="1400" dirty="0">
                <a:solidFill>
                  <a:srgbClr val="000000"/>
                </a:solidFill>
                <a:effectLst/>
                <a:latin typeface="Arial" panose="020B0604020202020204" pitchFamily="34" charset="0"/>
              </a:rPr>
              <a:t>" section, where you can also view its details and modify the responses if necessary.</a:t>
            </a:r>
          </a:p>
          <a:p>
            <a:pPr marL="0" indent="0" algn="l" rtl="0">
              <a:spcBef>
                <a:spcPts val="840"/>
              </a:spcBef>
              <a:buNone/>
            </a:pPr>
            <a:r>
              <a:rPr lang="en-US" sz="1400" dirty="0">
                <a:solidFill>
                  <a:srgbClr val="000000"/>
                </a:solidFill>
                <a:effectLst/>
                <a:latin typeface="Arial" panose="020B0604020202020204" pitchFamily="34" charset="0"/>
              </a:rPr>
              <a:t>​</a:t>
            </a:r>
          </a:p>
          <a:p>
            <a:pPr marL="0" indent="0" algn="l" rtl="0">
              <a:spcBef>
                <a:spcPts val="840"/>
              </a:spcBef>
              <a:buNone/>
            </a:pPr>
            <a:r>
              <a:rPr lang="en-US" sz="1400" dirty="0">
                <a:solidFill>
                  <a:srgbClr val="000000"/>
                </a:solidFill>
                <a:effectLst/>
                <a:latin typeface="Arial" panose="020B0604020202020204" pitchFamily="34" charset="0"/>
              </a:rPr>
              <a:t>Once all the responses have been provided, the icon next to the category “Code” will turn green and the status will then change to 'Under Review'.</a:t>
            </a:r>
          </a:p>
          <a:p>
            <a:pPr marL="0" indent="0" algn="l" rtl="0">
              <a:spcBef>
                <a:spcPts val="840"/>
              </a:spcBef>
              <a:buNone/>
            </a:pPr>
            <a:r>
              <a:rPr lang="en-US" sz="1400" dirty="0">
                <a:solidFill>
                  <a:srgbClr val="000000"/>
                </a:solidFill>
                <a:effectLst/>
                <a:latin typeface="Arial" panose="020B0604020202020204" pitchFamily="34" charset="0"/>
              </a:rPr>
              <a:t>At that point, the qualification will be created, and the applications will enter the review phase to verify their compliance.</a:t>
            </a:r>
            <a:endParaRPr lang="en-US" sz="1400" spc="-10" dirty="0">
              <a:solidFill>
                <a:srgbClr val="0D0D0D"/>
              </a:solidFill>
              <a:latin typeface="Arial MT"/>
              <a:cs typeface="Arial MT"/>
            </a:endParaRPr>
          </a:p>
        </p:txBody>
      </p:sp>
      <p:pic>
        <p:nvPicPr>
          <p:cNvPr id="3" name="object 3">
            <a:extLst>
              <a:ext uri="{FF2B5EF4-FFF2-40B4-BE49-F238E27FC236}">
                <a16:creationId xmlns:a16="http://schemas.microsoft.com/office/drawing/2014/main" id="{549D90BE-9E44-34F1-7BD9-7D0F1E57B752}"/>
              </a:ext>
            </a:extLst>
          </p:cNvPr>
          <p:cNvPicPr/>
          <p:nvPr/>
        </p:nvPicPr>
        <p:blipFill>
          <a:blip r:embed="rId3" cstate="print"/>
          <a:stretch>
            <a:fillRect/>
          </a:stretch>
        </p:blipFill>
        <p:spPr>
          <a:xfrm>
            <a:off x="11536952" y="192568"/>
            <a:ext cx="342355" cy="296091"/>
          </a:xfrm>
          <a:prstGeom prst="rect">
            <a:avLst/>
          </a:prstGeom>
        </p:spPr>
      </p:pic>
      <p:sp>
        <p:nvSpPr>
          <p:cNvPr id="14" name="object 14">
            <a:extLst>
              <a:ext uri="{FF2B5EF4-FFF2-40B4-BE49-F238E27FC236}">
                <a16:creationId xmlns:a16="http://schemas.microsoft.com/office/drawing/2014/main" id="{844C955B-D2C0-E411-C9F7-8309A55E1EBE}"/>
              </a:ext>
            </a:extLst>
          </p:cNvPr>
          <p:cNvSpPr txBox="1">
            <a:spLocks noGrp="1"/>
          </p:cNvSpPr>
          <p:nvPr>
            <p:ph type="title"/>
          </p:nvPr>
        </p:nvSpPr>
        <p:spPr>
          <a:xfrm>
            <a:off x="1235151" y="166242"/>
            <a:ext cx="6477635" cy="302006"/>
          </a:xfrm>
          <a:prstGeom prst="rect">
            <a:avLst/>
          </a:prstGeom>
        </p:spPr>
        <p:txBody>
          <a:bodyPr vert="horz" wrap="square" lIns="0" tIns="12065" rIns="0" bIns="0" rtlCol="0">
            <a:spAutoFit/>
          </a:bodyPr>
          <a:lstStyle/>
          <a:p>
            <a:pPr marL="12700">
              <a:lnSpc>
                <a:spcPct val="100000"/>
              </a:lnSpc>
              <a:spcBef>
                <a:spcPts val="95"/>
              </a:spcBef>
              <a:tabLst>
                <a:tab pos="469265" algn="l"/>
              </a:tabLst>
            </a:pPr>
            <a:r>
              <a:rPr lang="it-IT" b="1" dirty="0" err="1">
                <a:solidFill>
                  <a:srgbClr val="000000"/>
                </a:solidFill>
                <a:latin typeface="Arial" panose="020B0604020202020204" pitchFamily="34" charset="0"/>
              </a:rPr>
              <a:t>Submission</a:t>
            </a:r>
            <a:r>
              <a:rPr lang="it-IT" b="1" dirty="0">
                <a:solidFill>
                  <a:srgbClr val="000000"/>
                </a:solidFill>
                <a:latin typeface="Arial" panose="020B0604020202020204" pitchFamily="34" charset="0"/>
              </a:rPr>
              <a:t> for </a:t>
            </a:r>
            <a:r>
              <a:rPr lang="it-IT" b="1" dirty="0" err="1">
                <a:solidFill>
                  <a:srgbClr val="000000"/>
                </a:solidFill>
                <a:latin typeface="Arial" panose="020B0604020202020204" pitchFamily="34" charset="0"/>
              </a:rPr>
              <a:t>category</a:t>
            </a:r>
            <a:r>
              <a:rPr lang="it-IT" b="1" dirty="0">
                <a:solidFill>
                  <a:srgbClr val="000000"/>
                </a:solidFill>
                <a:latin typeface="Arial" panose="020B0604020202020204" pitchFamily="34" charset="0"/>
              </a:rPr>
              <a:t> </a:t>
            </a:r>
            <a:r>
              <a:rPr lang="it-IT" b="1" dirty="0" err="1">
                <a:solidFill>
                  <a:srgbClr val="000000"/>
                </a:solidFill>
                <a:latin typeface="Arial" panose="020B0604020202020204" pitchFamily="34" charset="0"/>
              </a:rPr>
              <a:t>qualification</a:t>
            </a:r>
            <a:endParaRPr spc="-10" dirty="0"/>
          </a:p>
        </p:txBody>
      </p:sp>
      <p:sp>
        <p:nvSpPr>
          <p:cNvPr id="15" name="object 15">
            <a:extLst>
              <a:ext uri="{FF2B5EF4-FFF2-40B4-BE49-F238E27FC236}">
                <a16:creationId xmlns:a16="http://schemas.microsoft.com/office/drawing/2014/main" id="{D797CF6B-24A5-18E0-A79D-46197B99B4D0}"/>
              </a:ext>
            </a:extLst>
          </p:cNvPr>
          <p:cNvSpPr txBox="1">
            <a:spLocks noGrp="1"/>
          </p:cNvSpPr>
          <p:nvPr>
            <p:ph type="sldNum" sz="quarter" idx="7"/>
          </p:nvPr>
        </p:nvSpPr>
        <p:spPr>
          <a:xfrm>
            <a:off x="467359" y="6612432"/>
            <a:ext cx="168909" cy="165734"/>
          </a:xfrm>
          <a:prstGeom prst="rect">
            <a:avLst/>
          </a:prstGeom>
        </p:spPr>
        <p:txBody>
          <a:bodyPr vert="horz" wrap="square" lIns="0" tIns="0" rIns="0" bIns="0" rtlCol="0">
            <a:spAutoFit/>
          </a:bodyPr>
          <a:lstStyle>
            <a:defPPr>
              <a:defRPr kern="0"/>
            </a:defPPr>
            <a:lvl1pPr>
              <a:defRPr sz="1100" b="0" i="0">
                <a:solidFill>
                  <a:schemeClr val="tx1"/>
                </a:solidFill>
                <a:latin typeface="Calibri"/>
                <a:cs typeface="Calibri"/>
              </a:defRPr>
            </a:lvl1pPr>
          </a:lstStyle>
          <a:p>
            <a:pPr marL="12700">
              <a:lnSpc>
                <a:spcPts val="1150"/>
              </a:lnSpc>
            </a:pPr>
            <a:fld id="{81D60167-4931-47E6-BA6A-407CBD079E47}" type="slidenum">
              <a:rPr lang="it-IT" spc="-25" smtClean="0"/>
              <a:pPr marL="12700">
                <a:lnSpc>
                  <a:spcPts val="1150"/>
                </a:lnSpc>
              </a:pPr>
              <a:t>17</a:t>
            </a:fld>
            <a:endParaRPr spc="-25" dirty="0"/>
          </a:p>
        </p:txBody>
      </p:sp>
      <p:pic>
        <p:nvPicPr>
          <p:cNvPr id="4" name="Immagine 3">
            <a:extLst>
              <a:ext uri="{FF2B5EF4-FFF2-40B4-BE49-F238E27FC236}">
                <a16:creationId xmlns:a16="http://schemas.microsoft.com/office/drawing/2014/main" id="{3A0CE8F5-B8CB-D9CD-14BC-D0A77385F489}"/>
              </a:ext>
            </a:extLst>
          </p:cNvPr>
          <p:cNvPicPr>
            <a:picLocks noChangeAspect="1"/>
          </p:cNvPicPr>
          <p:nvPr/>
        </p:nvPicPr>
        <p:blipFill>
          <a:blip r:embed="rId4"/>
          <a:srcRect/>
          <a:stretch/>
        </p:blipFill>
        <p:spPr>
          <a:xfrm>
            <a:off x="1828800" y="2867691"/>
            <a:ext cx="8534400" cy="18502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907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daf149abb6_1_429"/>
          <p:cNvSpPr txBox="1">
            <a:spLocks noGrp="1"/>
          </p:cNvSpPr>
          <p:nvPr>
            <p:ph type="title"/>
          </p:nvPr>
        </p:nvSpPr>
        <p:spPr>
          <a:xfrm>
            <a:off x="1247774" y="147346"/>
            <a:ext cx="10102800" cy="642300"/>
          </a:xfrm>
          <a:prstGeom prst="rect">
            <a:avLst/>
          </a:prstGeom>
          <a:noFill/>
          <a:ln>
            <a:noFill/>
          </a:ln>
        </p:spPr>
        <p:txBody>
          <a:bodyPr spcFirstLastPara="1" wrap="square" lIns="0" tIns="0" rIns="0" bIns="0" anchor="t" anchorCtr="0">
            <a:noAutofit/>
          </a:bodyPr>
          <a:lstStyle/>
          <a:p>
            <a:pPr marL="0" lvl="0" indent="0" algn="l" rtl="0">
              <a:lnSpc>
                <a:spcPct val="93000"/>
              </a:lnSpc>
              <a:spcBef>
                <a:spcPts val="0"/>
              </a:spcBef>
              <a:spcAft>
                <a:spcPts val="0"/>
              </a:spcAft>
              <a:buSzPts val="1400"/>
              <a:buNone/>
            </a:pPr>
            <a:r>
              <a:rPr lang="it-IT" sz="2200" b="1">
                <a:solidFill>
                  <a:srgbClr val="000000"/>
                </a:solidFill>
                <a:latin typeface="Arial"/>
                <a:ea typeface="Arial"/>
                <a:cs typeface="Arial"/>
                <a:sym typeface="Arial"/>
              </a:rPr>
              <a:t>Qualification Process</a:t>
            </a:r>
            <a:endParaRPr/>
          </a:p>
        </p:txBody>
      </p:sp>
      <p:sp>
        <p:nvSpPr>
          <p:cNvPr id="265" name="Google Shape;265;g2daf149abb6_1_429"/>
          <p:cNvSpPr txBox="1">
            <a:spLocks noGrp="1"/>
          </p:cNvSpPr>
          <p:nvPr>
            <p:ph type="body" idx="1"/>
          </p:nvPr>
        </p:nvSpPr>
        <p:spPr>
          <a:xfrm>
            <a:off x="683287" y="1276141"/>
            <a:ext cx="10830900" cy="4810200"/>
          </a:xfrm>
          <a:prstGeom prst="rect">
            <a:avLst/>
          </a:prstGeom>
          <a:noFill/>
          <a:ln>
            <a:noFill/>
          </a:ln>
        </p:spPr>
        <p:txBody>
          <a:bodyPr spcFirstLastPara="1" wrap="square" lIns="91425" tIns="45700" rIns="91425" bIns="45700" anchor="t" anchorCtr="0">
            <a:normAutofit/>
          </a:bodyPr>
          <a:lstStyle/>
          <a:p>
            <a:pPr marL="0" lvl="0" indent="0" algn="just" rtl="0">
              <a:lnSpc>
                <a:spcPct val="110000"/>
              </a:lnSpc>
              <a:spcBef>
                <a:spcPts val="0"/>
              </a:spcBef>
              <a:spcAft>
                <a:spcPts val="0"/>
              </a:spcAft>
              <a:buSzPts val="1400"/>
              <a:buNone/>
            </a:pPr>
            <a:r>
              <a:rPr lang="it-IT" sz="1400" b="0" i="0">
                <a:solidFill>
                  <a:srgbClr val="0D0D0D"/>
                </a:solidFill>
                <a:latin typeface="Arial"/>
                <a:ea typeface="Arial"/>
                <a:cs typeface="Arial"/>
                <a:sym typeface="Arial"/>
              </a:rPr>
              <a:t>The supplier </a:t>
            </a:r>
            <a:r>
              <a:rPr lang="it-IT" sz="1400" b="0" i="0" err="1">
                <a:solidFill>
                  <a:srgbClr val="0D0D0D"/>
                </a:solidFill>
                <a:latin typeface="Arial"/>
                <a:ea typeface="Arial"/>
                <a:cs typeface="Arial"/>
                <a:sym typeface="Arial"/>
              </a:rPr>
              <a:t>involved</a:t>
            </a:r>
            <a:r>
              <a:rPr lang="it-IT" sz="1400" b="0" i="0">
                <a:solidFill>
                  <a:srgbClr val="0D0D0D"/>
                </a:solidFill>
                <a:latin typeface="Arial"/>
                <a:ea typeface="Arial"/>
                <a:cs typeface="Arial"/>
                <a:sym typeface="Arial"/>
              </a:rPr>
              <a:t> in a </a:t>
            </a:r>
            <a:r>
              <a:rPr lang="it-IT" sz="1400" b="0" i="0" err="1">
                <a:solidFill>
                  <a:srgbClr val="0D0D0D"/>
                </a:solidFill>
                <a:latin typeface="Arial"/>
                <a:ea typeface="Arial"/>
                <a:cs typeface="Arial"/>
                <a:sym typeface="Arial"/>
              </a:rPr>
              <a:t>qualification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process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may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proceed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as</a:t>
            </a:r>
            <a:r>
              <a:rPr lang="it-IT" sz="1400" b="0" i="0">
                <a:solidFill>
                  <a:srgbClr val="0D0D0D"/>
                </a:solidFill>
                <a:latin typeface="Arial"/>
                <a:ea typeface="Arial"/>
                <a:cs typeface="Arial"/>
                <a:sym typeface="Arial"/>
              </a:rPr>
              <a:t> follows :</a:t>
            </a:r>
            <a:endParaRPr/>
          </a:p>
          <a:p>
            <a:pPr marL="342900" lvl="0" indent="-342900" algn="just" rtl="0">
              <a:lnSpc>
                <a:spcPct val="110000"/>
              </a:lnSpc>
              <a:spcBef>
                <a:spcPts val="1200"/>
              </a:spcBef>
              <a:spcAft>
                <a:spcPts val="0"/>
              </a:spcAft>
              <a:buSzPts val="1400"/>
              <a:buFont typeface="Arial"/>
              <a:buAutoNum type="alphaLcParenR"/>
            </a:pPr>
            <a:r>
              <a:rPr lang="it-IT" sz="1400" b="1" i="0">
                <a:solidFill>
                  <a:srgbClr val="0D0D0D"/>
                </a:solidFill>
                <a:latin typeface="Arial"/>
                <a:ea typeface="Arial"/>
                <a:cs typeface="Arial"/>
                <a:sym typeface="Arial"/>
              </a:rPr>
              <a:t>Checking the Status of </a:t>
            </a:r>
            <a:r>
              <a:rPr lang="it-IT" sz="1400" b="1" i="0" err="1">
                <a:solidFill>
                  <a:srgbClr val="0D0D0D"/>
                </a:solidFill>
                <a:latin typeface="Arial"/>
                <a:ea typeface="Arial"/>
                <a:cs typeface="Arial"/>
                <a:sym typeface="Arial"/>
              </a:rPr>
              <a:t>Category</a:t>
            </a:r>
            <a:r>
              <a:rPr lang="it-IT" sz="1400" b="1" i="0">
                <a:solidFill>
                  <a:srgbClr val="0D0D0D"/>
                </a:solidFill>
                <a:latin typeface="Arial"/>
                <a:ea typeface="Arial"/>
                <a:cs typeface="Arial"/>
                <a:sym typeface="Arial"/>
              </a:rPr>
              <a:t> </a:t>
            </a:r>
            <a:r>
              <a:rPr lang="it-IT" sz="1400" b="1" i="0" err="1">
                <a:solidFill>
                  <a:srgbClr val="0D0D0D"/>
                </a:solidFill>
                <a:latin typeface="Arial"/>
                <a:ea typeface="Arial"/>
                <a:cs typeface="Arial"/>
                <a:sym typeface="Arial"/>
              </a:rPr>
              <a:t>Qualifications</a:t>
            </a:r>
            <a:r>
              <a:rPr lang="it-IT" sz="1400" b="1" i="0">
                <a:solidFill>
                  <a:srgbClr val="0D0D0D"/>
                </a:solidFill>
                <a:latin typeface="Arial"/>
                <a:ea typeface="Arial"/>
                <a:cs typeface="Arial"/>
                <a:sym typeface="Arial"/>
              </a:rPr>
              <a:t>: </a:t>
            </a:r>
            <a:r>
              <a:rPr lang="it-IT" sz="1400" b="0" i="0">
                <a:solidFill>
                  <a:srgbClr val="0D0D0D"/>
                </a:solidFill>
                <a:latin typeface="Arial"/>
                <a:ea typeface="Arial"/>
                <a:cs typeface="Arial"/>
                <a:sym typeface="Arial"/>
              </a:rPr>
              <a:t>check the status of </a:t>
            </a:r>
            <a:r>
              <a:rPr lang="it-IT" sz="1400" b="0" i="0" err="1">
                <a:solidFill>
                  <a:srgbClr val="0D0D0D"/>
                </a:solidFill>
                <a:latin typeface="Arial"/>
                <a:ea typeface="Arial"/>
                <a:cs typeface="Arial"/>
                <a:sym typeface="Arial"/>
              </a:rPr>
              <a:t>their</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current</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qualifications</a:t>
            </a:r>
            <a:r>
              <a:rPr lang="it-IT" sz="1400" b="0" i="0">
                <a:solidFill>
                  <a:srgbClr val="0D0D0D"/>
                </a:solidFill>
                <a:latin typeface="Arial"/>
                <a:ea typeface="Arial"/>
                <a:cs typeface="Arial"/>
                <a:sym typeface="Arial"/>
              </a:rPr>
              <a:t> via the </a:t>
            </a:r>
            <a:r>
              <a:rPr lang="it-IT" sz="1400" b="0" i="0" err="1">
                <a:solidFill>
                  <a:srgbClr val="0D0D0D"/>
                </a:solidFill>
                <a:latin typeface="Arial"/>
                <a:ea typeface="Arial"/>
                <a:cs typeface="Arial"/>
                <a:sym typeface="Arial"/>
              </a:rPr>
              <a:t>platform</a:t>
            </a:r>
            <a:r>
              <a:rPr lang="it-IT" sz="1400" b="0" i="0">
                <a:solidFill>
                  <a:srgbClr val="0D0D0D"/>
                </a:solidFill>
                <a:latin typeface="Arial"/>
                <a:ea typeface="Arial"/>
                <a:cs typeface="Arial"/>
                <a:sym typeface="Arial"/>
              </a:rPr>
              <a:t> </a:t>
            </a:r>
            <a:endParaRPr/>
          </a:p>
          <a:p>
            <a:pPr marL="342900" lvl="0" indent="-342900" algn="just" rtl="0">
              <a:lnSpc>
                <a:spcPct val="110000"/>
              </a:lnSpc>
              <a:spcBef>
                <a:spcPts val="1200"/>
              </a:spcBef>
              <a:spcAft>
                <a:spcPts val="0"/>
              </a:spcAft>
              <a:buSzPts val="1400"/>
              <a:buFont typeface="Arial"/>
              <a:buAutoNum type="alphaLcParenR"/>
            </a:pPr>
            <a:r>
              <a:rPr lang="it-IT" sz="1400" b="1" err="1">
                <a:solidFill>
                  <a:srgbClr val="0D0D0D"/>
                </a:solidFill>
                <a:latin typeface="Arial"/>
                <a:ea typeface="Arial"/>
                <a:cs typeface="Arial"/>
                <a:sym typeface="Arial"/>
              </a:rPr>
              <a:t>Verification</a:t>
            </a:r>
            <a:r>
              <a:rPr lang="it-IT" sz="1400" b="1">
                <a:solidFill>
                  <a:srgbClr val="0D0D0D"/>
                </a:solidFill>
                <a:latin typeface="Arial"/>
                <a:ea typeface="Arial"/>
                <a:cs typeface="Arial"/>
                <a:sym typeface="Arial"/>
              </a:rPr>
              <a:t> of </a:t>
            </a:r>
            <a:r>
              <a:rPr lang="it-IT" sz="1400" b="1" err="1">
                <a:solidFill>
                  <a:srgbClr val="0D0D0D"/>
                </a:solidFill>
                <a:latin typeface="Arial"/>
                <a:ea typeface="Arial"/>
                <a:cs typeface="Arial"/>
                <a:sym typeface="Arial"/>
              </a:rPr>
              <a:t>expiring</a:t>
            </a:r>
            <a:r>
              <a:rPr lang="it-IT" sz="1400" b="1">
                <a:solidFill>
                  <a:srgbClr val="0D0D0D"/>
                </a:solidFill>
                <a:latin typeface="Arial"/>
                <a:ea typeface="Arial"/>
                <a:cs typeface="Arial"/>
                <a:sym typeface="Arial"/>
              </a:rPr>
              <a:t> or </a:t>
            </a:r>
            <a:r>
              <a:rPr lang="it-IT" sz="1400" b="1" err="1">
                <a:solidFill>
                  <a:srgbClr val="0D0D0D"/>
                </a:solidFill>
                <a:latin typeface="Arial"/>
                <a:ea typeface="Arial"/>
                <a:cs typeface="Arial"/>
                <a:sym typeface="Arial"/>
              </a:rPr>
              <a:t>expired</a:t>
            </a:r>
            <a:r>
              <a:rPr lang="it-IT" sz="1400" b="1">
                <a:solidFill>
                  <a:srgbClr val="0D0D0D"/>
                </a:solidFill>
                <a:latin typeface="Arial"/>
                <a:ea typeface="Arial"/>
                <a:cs typeface="Arial"/>
                <a:sym typeface="Arial"/>
              </a:rPr>
              <a:t> </a:t>
            </a:r>
            <a:r>
              <a:rPr lang="it-IT" sz="1400" b="1" err="1">
                <a:solidFill>
                  <a:srgbClr val="0D0D0D"/>
                </a:solidFill>
                <a:latin typeface="Arial"/>
                <a:ea typeface="Arial"/>
                <a:cs typeface="Arial"/>
                <a:sym typeface="Arial"/>
              </a:rPr>
              <a:t>qualifications</a:t>
            </a:r>
            <a:endParaRPr/>
          </a:p>
          <a:p>
            <a:pPr marL="342900" lvl="0" indent="-342900" algn="just" rtl="0">
              <a:lnSpc>
                <a:spcPct val="110000"/>
              </a:lnSpc>
              <a:spcBef>
                <a:spcPts val="1200"/>
              </a:spcBef>
              <a:spcAft>
                <a:spcPts val="0"/>
              </a:spcAft>
              <a:buSzPts val="1400"/>
              <a:buFont typeface="Arial"/>
              <a:buAutoNum type="alphaLcParenR"/>
            </a:pPr>
            <a:r>
              <a:rPr lang="it-IT" sz="1400" b="1" i="0" err="1">
                <a:solidFill>
                  <a:srgbClr val="0D0D0D"/>
                </a:solidFill>
                <a:latin typeface="Arial"/>
                <a:ea typeface="Arial"/>
                <a:cs typeface="Arial"/>
                <a:sym typeface="Arial"/>
              </a:rPr>
              <a:t>Response</a:t>
            </a:r>
            <a:r>
              <a:rPr lang="it-IT" sz="1400" b="1" i="0">
                <a:solidFill>
                  <a:srgbClr val="0D0D0D"/>
                </a:solidFill>
                <a:latin typeface="Arial"/>
                <a:ea typeface="Arial"/>
                <a:cs typeface="Arial"/>
                <a:sym typeface="Arial"/>
              </a:rPr>
              <a:t> to </a:t>
            </a:r>
            <a:r>
              <a:rPr lang="it-IT" sz="1400" b="1" i="0" err="1">
                <a:solidFill>
                  <a:srgbClr val="0D0D0D"/>
                </a:solidFill>
                <a:latin typeface="Arial"/>
                <a:ea typeface="Arial"/>
                <a:cs typeface="Arial"/>
                <a:sym typeface="Arial"/>
              </a:rPr>
              <a:t>expression</a:t>
            </a:r>
            <a:r>
              <a:rPr lang="it-IT" sz="1400" b="1" i="0">
                <a:solidFill>
                  <a:srgbClr val="0D0D0D"/>
                </a:solidFill>
                <a:latin typeface="Arial"/>
                <a:ea typeface="Arial"/>
                <a:cs typeface="Arial"/>
                <a:sym typeface="Arial"/>
              </a:rPr>
              <a:t> of </a:t>
            </a:r>
            <a:r>
              <a:rPr lang="it-IT" sz="1400" b="1" i="0" err="1">
                <a:solidFill>
                  <a:srgbClr val="0D0D0D"/>
                </a:solidFill>
                <a:latin typeface="Arial"/>
                <a:ea typeface="Arial"/>
                <a:cs typeface="Arial"/>
                <a:sym typeface="Arial"/>
              </a:rPr>
              <a:t>interest</a:t>
            </a:r>
            <a:r>
              <a:rPr lang="it-IT" sz="1400" b="1" i="0">
                <a:solidFill>
                  <a:srgbClr val="0D0D0D"/>
                </a:solidFill>
                <a:latin typeface="Arial"/>
                <a:ea typeface="Arial"/>
                <a:cs typeface="Arial"/>
                <a:sym typeface="Arial"/>
              </a:rPr>
              <a:t> in </a:t>
            </a:r>
            <a:r>
              <a:rPr lang="it-IT" sz="1400" b="1" err="1">
                <a:solidFill>
                  <a:srgbClr val="0D0D0D"/>
                </a:solidFill>
                <a:latin typeface="Arial"/>
                <a:ea typeface="Arial"/>
                <a:cs typeface="Arial"/>
                <a:sym typeface="Arial"/>
              </a:rPr>
              <a:t>qualification</a:t>
            </a:r>
            <a:r>
              <a:rPr lang="it-IT" sz="1400" b="1">
                <a:solidFill>
                  <a:srgbClr val="0D0D0D"/>
                </a:solidFill>
                <a:latin typeface="Arial"/>
                <a:ea typeface="Arial"/>
                <a:cs typeface="Arial"/>
                <a:sym typeface="Arial"/>
              </a:rPr>
              <a:t> </a:t>
            </a:r>
            <a:r>
              <a:rPr lang="it-IT" sz="1400" b="1" err="1">
                <a:solidFill>
                  <a:srgbClr val="0D0D0D"/>
                </a:solidFill>
                <a:latin typeface="Arial"/>
                <a:ea typeface="Arial"/>
                <a:cs typeface="Arial"/>
                <a:sym typeface="Arial"/>
              </a:rPr>
              <a:t>renewal</a:t>
            </a:r>
            <a:endParaRPr/>
          </a:p>
          <a:p>
            <a:pPr marL="342900" lvl="0" indent="-342900" algn="just" rtl="0">
              <a:lnSpc>
                <a:spcPct val="110000"/>
              </a:lnSpc>
              <a:spcBef>
                <a:spcPts val="1200"/>
              </a:spcBef>
              <a:spcAft>
                <a:spcPts val="0"/>
              </a:spcAft>
              <a:buSzPts val="1400"/>
              <a:buFont typeface="Arial"/>
              <a:buAutoNum type="alphaLcParenR"/>
            </a:pPr>
            <a:r>
              <a:rPr lang="it-IT" sz="1400" b="1" err="1">
                <a:solidFill>
                  <a:srgbClr val="0D0D0D"/>
                </a:solidFill>
                <a:latin typeface="Arial"/>
                <a:ea typeface="Arial"/>
                <a:cs typeface="Arial"/>
                <a:sym typeface="Arial"/>
              </a:rPr>
              <a:t>Updating</a:t>
            </a:r>
            <a:r>
              <a:rPr lang="it-IT" sz="1400" b="1">
                <a:solidFill>
                  <a:srgbClr val="0D0D0D"/>
                </a:solidFill>
                <a:latin typeface="Arial"/>
                <a:ea typeface="Arial"/>
                <a:cs typeface="Arial"/>
                <a:sym typeface="Arial"/>
              </a:rPr>
              <a:t> of </a:t>
            </a:r>
            <a:r>
              <a:rPr lang="it-IT" sz="1400" b="1" err="1">
                <a:solidFill>
                  <a:srgbClr val="0D0D0D"/>
                </a:solidFill>
                <a:latin typeface="Arial"/>
                <a:ea typeface="Arial"/>
                <a:cs typeface="Arial"/>
                <a:sym typeface="Arial"/>
              </a:rPr>
              <a:t>category</a:t>
            </a:r>
            <a:r>
              <a:rPr lang="it-IT" sz="1400" b="1">
                <a:solidFill>
                  <a:srgbClr val="0D0D0D"/>
                </a:solidFill>
                <a:latin typeface="Arial"/>
                <a:ea typeface="Arial"/>
                <a:cs typeface="Arial"/>
                <a:sym typeface="Arial"/>
              </a:rPr>
              <a:t> </a:t>
            </a:r>
            <a:r>
              <a:rPr lang="it-IT" sz="1400" b="1" err="1">
                <a:solidFill>
                  <a:srgbClr val="0D0D0D"/>
                </a:solidFill>
                <a:latin typeface="Arial"/>
                <a:ea typeface="Arial"/>
                <a:cs typeface="Arial"/>
                <a:sym typeface="Arial"/>
              </a:rPr>
              <a:t>questionnaires</a:t>
            </a:r>
            <a:r>
              <a:rPr lang="it-IT" sz="1400" b="1">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replacement</a:t>
            </a:r>
            <a:r>
              <a:rPr lang="it-IT" sz="1400">
                <a:solidFill>
                  <a:srgbClr val="0D0D0D"/>
                </a:solidFill>
                <a:latin typeface="Arial"/>
                <a:ea typeface="Arial"/>
                <a:cs typeface="Arial"/>
                <a:sym typeface="Arial"/>
              </a:rPr>
              <a:t> and/or </a:t>
            </a:r>
            <a:r>
              <a:rPr lang="it-IT" sz="1400" err="1">
                <a:solidFill>
                  <a:srgbClr val="0D0D0D"/>
                </a:solidFill>
                <a:latin typeface="Arial"/>
                <a:ea typeface="Arial"/>
                <a:cs typeface="Arial"/>
                <a:sym typeface="Arial"/>
              </a:rPr>
              <a:t>updating</a:t>
            </a:r>
            <a:r>
              <a:rPr lang="it-IT" sz="1400">
                <a:solidFill>
                  <a:srgbClr val="0D0D0D"/>
                </a:solidFill>
                <a:latin typeface="Arial"/>
                <a:ea typeface="Arial"/>
                <a:cs typeface="Arial"/>
                <a:sym typeface="Arial"/>
              </a:rPr>
              <a:t> of </a:t>
            </a:r>
            <a:r>
              <a:rPr lang="it-IT" sz="1400" err="1">
                <a:solidFill>
                  <a:srgbClr val="0D0D0D"/>
                </a:solidFill>
                <a:latin typeface="Arial"/>
                <a:ea typeface="Arial"/>
                <a:cs typeface="Arial"/>
                <a:sym typeface="Arial"/>
              </a:rPr>
              <a:t>expiry</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dates</a:t>
            </a:r>
            <a:r>
              <a:rPr lang="it-IT" sz="1400">
                <a:solidFill>
                  <a:srgbClr val="0D0D0D"/>
                </a:solidFill>
                <a:latin typeface="Arial"/>
                <a:ea typeface="Arial"/>
                <a:cs typeface="Arial"/>
                <a:sym typeface="Arial"/>
              </a:rPr>
              <a:t> of certificates and </a:t>
            </a:r>
            <a:r>
              <a:rPr lang="it-IT" sz="1400" err="1">
                <a:solidFill>
                  <a:srgbClr val="0D0D0D"/>
                </a:solidFill>
                <a:latin typeface="Arial"/>
                <a:ea typeface="Arial"/>
                <a:cs typeface="Arial"/>
                <a:sym typeface="Arial"/>
              </a:rPr>
              <a:t>answers</a:t>
            </a:r>
            <a:r>
              <a:rPr lang="it-IT" sz="1400">
                <a:solidFill>
                  <a:srgbClr val="0D0D0D"/>
                </a:solidFill>
                <a:latin typeface="Arial"/>
                <a:ea typeface="Arial"/>
                <a:cs typeface="Arial"/>
                <a:sym typeface="Arial"/>
              </a:rPr>
              <a:t> to </a:t>
            </a:r>
            <a:r>
              <a:rPr lang="it-IT" sz="1400" err="1">
                <a:solidFill>
                  <a:srgbClr val="0D0D0D"/>
                </a:solidFill>
                <a:latin typeface="Arial"/>
                <a:ea typeface="Arial"/>
                <a:cs typeface="Arial"/>
                <a:sym typeface="Arial"/>
              </a:rPr>
              <a:t>questionnaires</a:t>
            </a:r>
            <a:endParaRPr/>
          </a:p>
          <a:p>
            <a:pPr marL="342900" lvl="0" indent="-342900" algn="just" rtl="0">
              <a:lnSpc>
                <a:spcPct val="110000"/>
              </a:lnSpc>
              <a:spcBef>
                <a:spcPts val="1200"/>
              </a:spcBef>
              <a:spcAft>
                <a:spcPts val="0"/>
              </a:spcAft>
              <a:buSzPts val="1400"/>
              <a:buFont typeface="Arial"/>
              <a:buAutoNum type="alphaLcParenR"/>
            </a:pPr>
            <a:r>
              <a:rPr lang="it-IT" sz="1400" b="1">
                <a:solidFill>
                  <a:srgbClr val="0D0D0D"/>
                </a:solidFill>
                <a:latin typeface="Arial"/>
                <a:ea typeface="Arial"/>
                <a:cs typeface="Arial"/>
                <a:sym typeface="Arial"/>
              </a:rPr>
              <a:t>Update of general </a:t>
            </a:r>
            <a:r>
              <a:rPr lang="it-IT" sz="1400" b="1" err="1">
                <a:solidFill>
                  <a:srgbClr val="0D0D0D"/>
                </a:solidFill>
                <a:latin typeface="Arial"/>
                <a:ea typeface="Arial"/>
                <a:cs typeface="Arial"/>
                <a:sym typeface="Arial"/>
              </a:rPr>
              <a:t>questionnaires</a:t>
            </a:r>
            <a:r>
              <a:rPr lang="it-IT" sz="1400" b="1">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replacement</a:t>
            </a:r>
            <a:r>
              <a:rPr lang="it-IT" sz="1400">
                <a:solidFill>
                  <a:srgbClr val="0D0D0D"/>
                </a:solidFill>
                <a:latin typeface="Arial"/>
                <a:ea typeface="Arial"/>
                <a:cs typeface="Arial"/>
                <a:sym typeface="Arial"/>
              </a:rPr>
              <a:t> and/or </a:t>
            </a:r>
            <a:r>
              <a:rPr lang="it-IT" sz="1400" err="1">
                <a:solidFill>
                  <a:srgbClr val="0D0D0D"/>
                </a:solidFill>
                <a:latin typeface="Arial"/>
                <a:ea typeface="Arial"/>
                <a:cs typeface="Arial"/>
                <a:sym typeface="Arial"/>
              </a:rPr>
              <a:t>updating</a:t>
            </a:r>
            <a:r>
              <a:rPr lang="it-IT" sz="1400">
                <a:solidFill>
                  <a:srgbClr val="0D0D0D"/>
                </a:solidFill>
                <a:latin typeface="Arial"/>
                <a:ea typeface="Arial"/>
                <a:cs typeface="Arial"/>
                <a:sym typeface="Arial"/>
              </a:rPr>
              <a:t> of </a:t>
            </a:r>
            <a:r>
              <a:rPr lang="it-IT" sz="1400" err="1">
                <a:solidFill>
                  <a:srgbClr val="0D0D0D"/>
                </a:solidFill>
                <a:latin typeface="Arial"/>
                <a:ea typeface="Arial"/>
                <a:cs typeface="Arial"/>
                <a:sym typeface="Arial"/>
              </a:rPr>
              <a:t>expiry</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dates</a:t>
            </a:r>
            <a:r>
              <a:rPr lang="it-IT" sz="1400">
                <a:solidFill>
                  <a:srgbClr val="0D0D0D"/>
                </a:solidFill>
                <a:latin typeface="Arial"/>
                <a:ea typeface="Arial"/>
                <a:cs typeface="Arial"/>
                <a:sym typeface="Arial"/>
              </a:rPr>
              <a:t> of certificates and </a:t>
            </a:r>
            <a:r>
              <a:rPr lang="it-IT" sz="1400" err="1">
                <a:solidFill>
                  <a:srgbClr val="0D0D0D"/>
                </a:solidFill>
                <a:latin typeface="Arial"/>
                <a:ea typeface="Arial"/>
                <a:cs typeface="Arial"/>
                <a:sym typeface="Arial"/>
              </a:rPr>
              <a:t>answers</a:t>
            </a:r>
            <a:r>
              <a:rPr lang="it-IT" sz="1400">
                <a:solidFill>
                  <a:srgbClr val="0D0D0D"/>
                </a:solidFill>
                <a:latin typeface="Arial"/>
                <a:ea typeface="Arial"/>
                <a:cs typeface="Arial"/>
                <a:sym typeface="Arial"/>
              </a:rPr>
              <a:t> to </a:t>
            </a:r>
            <a:r>
              <a:rPr lang="it-IT" sz="1400" err="1">
                <a:solidFill>
                  <a:srgbClr val="0D0D0D"/>
                </a:solidFill>
                <a:latin typeface="Arial"/>
                <a:ea typeface="Arial"/>
                <a:cs typeface="Arial"/>
                <a:sym typeface="Arial"/>
              </a:rPr>
              <a:t>questionnaires</a:t>
            </a:r>
            <a:endParaRPr sz="1400" b="1">
              <a:solidFill>
                <a:srgbClr val="0D0D0D"/>
              </a:solidFill>
              <a:latin typeface="Arial"/>
              <a:ea typeface="Arial"/>
              <a:cs typeface="Arial"/>
              <a:sym typeface="Arial"/>
            </a:endParaRPr>
          </a:p>
          <a:p>
            <a:pPr marL="342900" lvl="0" indent="-342900" algn="just" rtl="0">
              <a:lnSpc>
                <a:spcPct val="110000"/>
              </a:lnSpc>
              <a:spcBef>
                <a:spcPts val="1200"/>
              </a:spcBef>
              <a:spcAft>
                <a:spcPts val="0"/>
              </a:spcAft>
              <a:buSzPts val="1400"/>
              <a:buFont typeface="Arial"/>
              <a:buAutoNum type="alphaLcParenR"/>
            </a:pPr>
            <a:r>
              <a:rPr lang="it-IT" sz="1400" b="1" i="0">
                <a:solidFill>
                  <a:srgbClr val="0D0D0D"/>
                </a:solidFill>
                <a:latin typeface="Arial"/>
                <a:ea typeface="Arial"/>
                <a:cs typeface="Arial"/>
                <a:sym typeface="Arial"/>
              </a:rPr>
              <a:t>Application for </a:t>
            </a:r>
            <a:r>
              <a:rPr lang="it-IT" sz="1400" b="1" i="0" err="1">
                <a:solidFill>
                  <a:srgbClr val="0D0D0D"/>
                </a:solidFill>
                <a:latin typeface="Arial"/>
                <a:ea typeface="Arial"/>
                <a:cs typeface="Arial"/>
                <a:sym typeface="Arial"/>
              </a:rPr>
              <a:t>qualification</a:t>
            </a:r>
            <a:r>
              <a:rPr lang="it-IT" sz="1400" b="1" i="0">
                <a:solidFill>
                  <a:srgbClr val="0D0D0D"/>
                </a:solidFill>
                <a:latin typeface="Arial"/>
                <a:ea typeface="Arial"/>
                <a:cs typeface="Arial"/>
                <a:sym typeface="Arial"/>
              </a:rPr>
              <a:t> on new </a:t>
            </a:r>
            <a:r>
              <a:rPr lang="it-IT" sz="1400" b="1" i="0" err="1">
                <a:solidFill>
                  <a:srgbClr val="0D0D0D"/>
                </a:solidFill>
                <a:latin typeface="Arial"/>
                <a:ea typeface="Arial"/>
                <a:cs typeface="Arial"/>
                <a:sym typeface="Arial"/>
              </a:rPr>
              <a:t>categories</a:t>
            </a:r>
            <a:r>
              <a:rPr lang="it-IT" sz="1400" b="1"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apply</a:t>
            </a:r>
            <a:r>
              <a:rPr lang="it-IT" sz="1400" b="0" i="0">
                <a:solidFill>
                  <a:srgbClr val="0D0D0D"/>
                </a:solidFill>
                <a:latin typeface="Arial"/>
                <a:ea typeface="Arial"/>
                <a:cs typeface="Arial"/>
                <a:sym typeface="Arial"/>
              </a:rPr>
              <a:t> for new </a:t>
            </a:r>
            <a:r>
              <a:rPr lang="it-IT" sz="1400" b="0" i="0" err="1">
                <a:solidFill>
                  <a:srgbClr val="0D0D0D"/>
                </a:solidFill>
                <a:latin typeface="Arial"/>
                <a:ea typeface="Arial"/>
                <a:cs typeface="Arial"/>
                <a:sym typeface="Arial"/>
              </a:rPr>
              <a:t>qualifications</a:t>
            </a:r>
            <a:endParaRPr sz="1400">
              <a:solidFill>
                <a:srgbClr val="0D0D0D"/>
              </a:solidFill>
            </a:endParaRPr>
          </a:p>
          <a:p>
            <a:pPr marL="342900" lvl="0" indent="-342900" algn="just" rtl="0">
              <a:lnSpc>
                <a:spcPct val="110000"/>
              </a:lnSpc>
              <a:spcBef>
                <a:spcPts val="1200"/>
              </a:spcBef>
              <a:spcAft>
                <a:spcPts val="0"/>
              </a:spcAft>
              <a:buSzPts val="1400"/>
              <a:buFont typeface="Arial"/>
              <a:buAutoNum type="alphaLcParenR"/>
            </a:pPr>
            <a:r>
              <a:rPr lang="it-IT" sz="1400" b="1" err="1">
                <a:solidFill>
                  <a:srgbClr val="0D0D0D"/>
                </a:solidFill>
              </a:rPr>
              <a:t>Expiring</a:t>
            </a:r>
            <a:r>
              <a:rPr lang="it-IT" sz="1400" b="1">
                <a:solidFill>
                  <a:srgbClr val="0D0D0D"/>
                </a:solidFill>
              </a:rPr>
              <a:t> or </a:t>
            </a:r>
            <a:r>
              <a:rPr lang="it-IT" sz="1400" b="1" err="1">
                <a:solidFill>
                  <a:srgbClr val="0D0D0D"/>
                </a:solidFill>
              </a:rPr>
              <a:t>expired</a:t>
            </a:r>
            <a:r>
              <a:rPr lang="it-IT" sz="1400" b="1">
                <a:solidFill>
                  <a:srgbClr val="0D0D0D"/>
                </a:solidFill>
              </a:rPr>
              <a:t> </a:t>
            </a:r>
            <a:r>
              <a:rPr lang="it-IT" sz="1400" b="1" err="1">
                <a:solidFill>
                  <a:srgbClr val="0D0D0D"/>
                </a:solidFill>
              </a:rPr>
              <a:t>category</a:t>
            </a:r>
            <a:r>
              <a:rPr lang="it-IT" sz="1400" b="1">
                <a:solidFill>
                  <a:srgbClr val="0D0D0D"/>
                </a:solidFill>
              </a:rPr>
              <a:t> </a:t>
            </a:r>
            <a:r>
              <a:rPr lang="it-IT" sz="1400" b="1" err="1">
                <a:solidFill>
                  <a:srgbClr val="0D0D0D"/>
                </a:solidFill>
              </a:rPr>
              <a:t>documents</a:t>
            </a:r>
            <a:endParaRPr sz="1400">
              <a:solidFill>
                <a:srgbClr val="0D0D0D"/>
              </a:solidFill>
            </a:endParaRPr>
          </a:p>
        </p:txBody>
      </p:sp>
      <p:pic>
        <p:nvPicPr>
          <p:cNvPr id="266" name="Google Shape;266;g2daf149abb6_1_429" descr="Home con riempimento a tinta unita">
            <a:hlinkClick r:id="" action="ppaction://noaction"/>
          </p:cNvPr>
          <p:cNvPicPr preferRelativeResize="0"/>
          <p:nvPr/>
        </p:nvPicPr>
        <p:blipFill rotWithShape="1">
          <a:blip r:embed="rId3">
            <a:alphaModFix/>
          </a:blip>
          <a:srcRect/>
          <a:stretch/>
        </p:blipFill>
        <p:spPr>
          <a:xfrm>
            <a:off x="11514055" y="146052"/>
            <a:ext cx="388937" cy="388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4" name="Immagine 3">
            <a:extLst>
              <a:ext uri="{FF2B5EF4-FFF2-40B4-BE49-F238E27FC236}">
                <a16:creationId xmlns:a16="http://schemas.microsoft.com/office/drawing/2014/main" id="{AD6B7460-5EBE-62B8-2354-75DB7EF91589}"/>
              </a:ext>
            </a:extLst>
          </p:cNvPr>
          <p:cNvPicPr>
            <a:picLocks noChangeAspect="1"/>
          </p:cNvPicPr>
          <p:nvPr/>
        </p:nvPicPr>
        <p:blipFill>
          <a:blip r:embed="rId3">
            <a:alphaModFix/>
          </a:blip>
          <a:stretch>
            <a:fillRect/>
          </a:stretch>
        </p:blipFill>
        <p:spPr>
          <a:xfrm>
            <a:off x="4259858" y="3556065"/>
            <a:ext cx="7717778" cy="1394476"/>
          </a:xfrm>
          <a:prstGeom prst="rect">
            <a:avLst/>
          </a:prstGeom>
          <a:noFill/>
          <a:ln>
            <a:noFill/>
          </a:ln>
          <a:effectLst>
            <a:outerShdw blurRad="190500" algn="tl" rotWithShape="0">
              <a:srgbClr val="000000">
                <a:alpha val="68235"/>
              </a:srgbClr>
            </a:outerShdw>
          </a:effectLst>
        </p:spPr>
      </p:pic>
      <p:pic>
        <p:nvPicPr>
          <p:cNvPr id="3" name="Immagine 2">
            <a:extLst>
              <a:ext uri="{FF2B5EF4-FFF2-40B4-BE49-F238E27FC236}">
                <a16:creationId xmlns:a16="http://schemas.microsoft.com/office/drawing/2014/main" id="{BC1A8CFE-D2C5-2624-2EE7-F2EB4BA67700}"/>
              </a:ext>
            </a:extLst>
          </p:cNvPr>
          <p:cNvPicPr>
            <a:picLocks noChangeAspect="1"/>
          </p:cNvPicPr>
          <p:nvPr/>
        </p:nvPicPr>
        <p:blipFill>
          <a:blip r:embed="rId4">
            <a:alphaModFix/>
          </a:blip>
          <a:stretch>
            <a:fillRect/>
          </a:stretch>
        </p:blipFill>
        <p:spPr>
          <a:xfrm>
            <a:off x="677339" y="3042177"/>
            <a:ext cx="3324689" cy="2162477"/>
          </a:xfrm>
          <a:prstGeom prst="rect">
            <a:avLst/>
          </a:prstGeom>
          <a:noFill/>
          <a:ln>
            <a:noFill/>
          </a:ln>
          <a:effectLst>
            <a:outerShdw blurRad="190500" algn="tl" rotWithShape="0">
              <a:srgbClr val="000000">
                <a:alpha val="68235"/>
              </a:srgbClr>
            </a:outerShdw>
          </a:effectLst>
        </p:spPr>
      </p:pic>
      <p:sp>
        <p:nvSpPr>
          <p:cNvPr id="273" name="Google Shape;273;p32"/>
          <p:cNvSpPr txBox="1">
            <a:spLocks noGrp="1"/>
          </p:cNvSpPr>
          <p:nvPr>
            <p:ph type="body" idx="1"/>
          </p:nvPr>
        </p:nvSpPr>
        <p:spPr>
          <a:xfrm>
            <a:off x="629821" y="801044"/>
            <a:ext cx="10884234" cy="190885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How can I check the status of the </a:t>
            </a:r>
            <a:r>
              <a:rPr lang="it-IT" sz="1400" b="0"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a:t>
            </a:r>
            <a:endParaRPr/>
          </a:p>
          <a:p>
            <a:pPr marL="0" lvl="0" indent="0" algn="l" rtl="0">
              <a:lnSpc>
                <a:spcPct val="150000"/>
              </a:lnSpc>
              <a:spcBef>
                <a:spcPts val="0"/>
              </a:spcBef>
              <a:spcAft>
                <a:spcPts val="0"/>
              </a:spcAft>
              <a:buSzPts val="1400"/>
              <a:buNone/>
            </a:pPr>
            <a:endParaRPr sz="1400" b="0" i="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a:solidFill>
                  <a:schemeClr val="dk1"/>
                </a:solidFill>
                <a:latin typeface="Arial"/>
                <a:ea typeface="Arial"/>
                <a:cs typeface="Arial"/>
                <a:sym typeface="Arial"/>
              </a:rPr>
              <a:t>Select the a </a:t>
            </a:r>
            <a:r>
              <a:rPr lang="it-IT" sz="1400" err="1">
                <a:solidFill>
                  <a:schemeClr val="dk1"/>
                </a:solidFill>
                <a:latin typeface="Arial"/>
                <a:ea typeface="Arial"/>
                <a:cs typeface="Arial"/>
                <a:sym typeface="Arial"/>
              </a:rPr>
              <a:t>icon</a:t>
            </a:r>
            <a:r>
              <a:rPr lang="it-IT" sz="1400">
                <a:solidFill>
                  <a:schemeClr val="dk1"/>
                </a:solidFill>
                <a:latin typeface="Arial"/>
                <a:ea typeface="Arial"/>
                <a:cs typeface="Arial"/>
                <a:sym typeface="Arial"/>
              </a:rPr>
              <a:t> in the </a:t>
            </a:r>
            <a:r>
              <a:rPr lang="it-IT" sz="1400" err="1">
                <a:solidFill>
                  <a:schemeClr val="dk1"/>
                </a:solidFill>
                <a:latin typeface="Arial"/>
                <a:ea typeface="Arial"/>
                <a:cs typeface="Arial"/>
                <a:sym typeface="Arial"/>
              </a:rPr>
              <a:t>sidebar</a:t>
            </a:r>
            <a:r>
              <a:rPr lang="it-IT" sz="1400">
                <a:solidFill>
                  <a:schemeClr val="dk1"/>
                </a:solidFill>
                <a:latin typeface="Arial"/>
                <a:ea typeface="Arial"/>
                <a:cs typeface="Arial"/>
                <a:sym typeface="Arial"/>
              </a:rPr>
              <a:t> ‘	 </a:t>
            </a:r>
            <a:r>
              <a:rPr lang="it-IT" sz="1400" b="0" i="0">
                <a:solidFill>
                  <a:srgbClr val="0D0D0D"/>
                </a:solidFill>
                <a:latin typeface="Arial"/>
                <a:ea typeface="Arial"/>
                <a:cs typeface="Arial"/>
                <a:sym typeface="Arial"/>
              </a:rPr>
              <a:t>'.</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In the </a:t>
            </a:r>
            <a:r>
              <a:rPr lang="it-IT" sz="1400" b="0" i="0" err="1">
                <a:solidFill>
                  <a:srgbClr val="0D0D0D"/>
                </a:solidFill>
                <a:latin typeface="Arial"/>
                <a:ea typeface="Arial"/>
                <a:cs typeface="Arial"/>
                <a:sym typeface="Arial"/>
              </a:rPr>
              <a:t>opened</a:t>
            </a:r>
            <a:r>
              <a:rPr lang="it-IT" sz="1400" b="0" i="0">
                <a:solidFill>
                  <a:srgbClr val="0D0D0D"/>
                </a:solidFill>
                <a:latin typeface="Arial"/>
                <a:ea typeface="Arial"/>
                <a:cs typeface="Arial"/>
                <a:sym typeface="Arial"/>
              </a:rPr>
              <a:t> menu, </a:t>
            </a:r>
            <a:r>
              <a:rPr lang="it-IT" sz="1400" b="0" i="0" err="1">
                <a:solidFill>
                  <a:srgbClr val="0D0D0D"/>
                </a:solidFill>
                <a:latin typeface="Arial"/>
                <a:ea typeface="Arial"/>
                <a:cs typeface="Arial"/>
                <a:sym typeface="Arial"/>
              </a:rPr>
              <a:t>select</a:t>
            </a:r>
            <a:r>
              <a:rPr lang="it-IT" sz="1400" b="0" i="0">
                <a:solidFill>
                  <a:srgbClr val="0D0D0D"/>
                </a:solidFill>
                <a:latin typeface="Arial"/>
                <a:ea typeface="Arial"/>
                <a:cs typeface="Arial"/>
                <a:sym typeface="Arial"/>
              </a:rPr>
              <a:t>  '</a:t>
            </a:r>
            <a:r>
              <a:rPr lang="it-IT" sz="1400" b="1" i="0">
                <a:solidFill>
                  <a:srgbClr val="0D0D0D"/>
                </a:solidFill>
                <a:latin typeface="Arial"/>
                <a:ea typeface="Arial"/>
                <a:cs typeface="Arial"/>
                <a:sym typeface="Arial"/>
              </a:rPr>
              <a:t>My </a:t>
            </a:r>
            <a:r>
              <a:rPr lang="it-IT" sz="1400" b="1" i="0"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(1).</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In the '</a:t>
            </a:r>
            <a:r>
              <a:rPr lang="it-IT" sz="1400" b="0" i="1">
                <a:solidFill>
                  <a:srgbClr val="0D0D0D"/>
                </a:solidFill>
                <a:latin typeface="Arial"/>
                <a:ea typeface="Arial"/>
                <a:cs typeface="Arial"/>
                <a:sym typeface="Arial"/>
              </a:rPr>
              <a:t>My </a:t>
            </a:r>
            <a:r>
              <a:rPr lang="it-IT" sz="1400" b="0" i="1"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screen </a:t>
            </a:r>
            <a:r>
              <a:rPr lang="it-IT" sz="1400" b="0" i="0" err="1">
                <a:solidFill>
                  <a:srgbClr val="0D0D0D"/>
                </a:solidFill>
                <a:latin typeface="Arial"/>
                <a:ea typeface="Arial"/>
                <a:cs typeface="Arial"/>
                <a:sym typeface="Arial"/>
              </a:rPr>
              <a:t>displayed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can </a:t>
            </a:r>
            <a:r>
              <a:rPr lang="it-IT" sz="1400" b="0" i="0" err="1">
                <a:solidFill>
                  <a:srgbClr val="0D0D0D"/>
                </a:solidFill>
                <a:latin typeface="Arial"/>
                <a:ea typeface="Arial"/>
                <a:cs typeface="Arial"/>
                <a:sym typeface="Arial"/>
              </a:rPr>
              <a:t>find</a:t>
            </a:r>
            <a:r>
              <a:rPr lang="it-IT" sz="1400" b="0" i="0">
                <a:solidFill>
                  <a:srgbClr val="0D0D0D"/>
                </a:solidFill>
                <a:latin typeface="Arial"/>
                <a:ea typeface="Arial"/>
                <a:cs typeface="Arial"/>
                <a:sym typeface="Arial"/>
              </a:rPr>
              <a:t> the </a:t>
            </a:r>
            <a:r>
              <a:rPr lang="it-IT" sz="1400" b="0" i="0" err="1">
                <a:solidFill>
                  <a:srgbClr val="0D0D0D"/>
                </a:solidFill>
                <a:latin typeface="Arial"/>
                <a:ea typeface="Arial"/>
                <a:cs typeface="Arial"/>
                <a:sym typeface="Arial"/>
              </a:rPr>
              <a:t>current</a:t>
            </a:r>
            <a:r>
              <a:rPr lang="it-IT" sz="1400" b="0" i="0">
                <a:solidFill>
                  <a:srgbClr val="0D0D0D"/>
                </a:solidFill>
                <a:latin typeface="Arial"/>
                <a:ea typeface="Arial"/>
                <a:cs typeface="Arial"/>
                <a:sym typeface="Arial"/>
              </a:rPr>
              <a:t> status of the </a:t>
            </a:r>
            <a:r>
              <a:rPr lang="it-IT" sz="1400" b="0" i="0"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in the ‘</a:t>
            </a:r>
            <a:r>
              <a:rPr lang="it-IT" sz="1400" b="0" i="1" err="1">
                <a:solidFill>
                  <a:srgbClr val="0D0D0D"/>
                </a:solidFill>
                <a:latin typeface="Arial"/>
                <a:ea typeface="Arial"/>
                <a:cs typeface="Arial"/>
                <a:sym typeface="Arial"/>
              </a:rPr>
              <a:t>Assessment</a:t>
            </a:r>
            <a:r>
              <a:rPr lang="it-IT" sz="1400" b="0" i="1">
                <a:solidFill>
                  <a:srgbClr val="0D0D0D"/>
                </a:solidFill>
                <a:latin typeface="Arial"/>
                <a:ea typeface="Arial"/>
                <a:cs typeface="Arial"/>
                <a:sym typeface="Arial"/>
              </a:rPr>
              <a:t> Status' </a:t>
            </a:r>
            <a:r>
              <a:rPr lang="it-IT" sz="1400" b="0" i="0">
                <a:solidFill>
                  <a:srgbClr val="0D0D0D"/>
                </a:solidFill>
                <a:latin typeface="Arial"/>
                <a:ea typeface="Arial"/>
                <a:cs typeface="Arial"/>
                <a:sym typeface="Arial"/>
              </a:rPr>
              <a:t>field (2).</a:t>
            </a:r>
            <a:endParaRPr/>
          </a:p>
        </p:txBody>
      </p:sp>
      <p:pic>
        <p:nvPicPr>
          <p:cNvPr id="274" name="Google Shape;274;p32"/>
          <p:cNvPicPr preferRelativeResize="0"/>
          <p:nvPr/>
        </p:nvPicPr>
        <p:blipFill rotWithShape="1">
          <a:blip r:embed="rId5">
            <a:alphaModFix/>
          </a:blip>
          <a:srcRect/>
          <a:stretch/>
        </p:blipFill>
        <p:spPr>
          <a:xfrm>
            <a:off x="3820691" y="1446812"/>
            <a:ext cx="362674" cy="308659"/>
          </a:xfrm>
          <a:prstGeom prst="rect">
            <a:avLst/>
          </a:prstGeom>
          <a:noFill/>
          <a:ln>
            <a:noFill/>
          </a:ln>
        </p:spPr>
      </p:pic>
      <p:sp>
        <p:nvSpPr>
          <p:cNvPr id="275" name="Google Shape;275;p32"/>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a:pPr>
            <a:r>
              <a:rPr lang="it-IT" sz="2200" b="1" dirty="0">
                <a:solidFill>
                  <a:srgbClr val="000000"/>
                </a:solidFill>
                <a:latin typeface="Arial"/>
                <a:ea typeface="Arial"/>
                <a:cs typeface="Arial"/>
                <a:sym typeface="Arial"/>
              </a:rPr>
              <a:t>Checking the Status of </a:t>
            </a:r>
            <a:r>
              <a:rPr lang="it-IT" sz="2200" b="1" dirty="0" err="1">
                <a:solidFill>
                  <a:srgbClr val="000000"/>
                </a:solidFill>
                <a:latin typeface="Arial"/>
                <a:ea typeface="Arial"/>
                <a:cs typeface="Arial"/>
                <a:sym typeface="Arial"/>
              </a:rPr>
              <a:t>Category</a:t>
            </a:r>
            <a:r>
              <a:rPr lang="it-IT" sz="2200" b="1" dirty="0">
                <a:solidFill>
                  <a:srgbClr val="000000"/>
                </a:solidFill>
                <a:latin typeface="Arial"/>
                <a:ea typeface="Arial"/>
                <a:cs typeface="Arial"/>
                <a:sym typeface="Arial"/>
              </a:rPr>
              <a:t> </a:t>
            </a:r>
            <a:r>
              <a:rPr lang="it-IT" sz="2200" b="1" dirty="0" err="1">
                <a:solidFill>
                  <a:srgbClr val="000000"/>
                </a:solidFill>
                <a:latin typeface="Arial"/>
                <a:ea typeface="Arial"/>
                <a:cs typeface="Arial"/>
                <a:sym typeface="Arial"/>
              </a:rPr>
              <a:t>Qualifications</a:t>
            </a:r>
            <a:endParaRPr dirty="0"/>
          </a:p>
        </p:txBody>
      </p:sp>
      <p:pic>
        <p:nvPicPr>
          <p:cNvPr id="277" name="Google Shape;277;p32"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sp>
        <p:nvSpPr>
          <p:cNvPr id="279" name="Google Shape;279;p32"/>
          <p:cNvSpPr/>
          <p:nvPr/>
        </p:nvSpPr>
        <p:spPr>
          <a:xfrm>
            <a:off x="1327390" y="3945342"/>
            <a:ext cx="1290582"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80" name="Google Shape;280;p32"/>
          <p:cNvCxnSpPr/>
          <p:nvPr/>
        </p:nvCxnSpPr>
        <p:spPr>
          <a:xfrm rot="10800000">
            <a:off x="2667062" y="4123415"/>
            <a:ext cx="428625" cy="0"/>
          </a:xfrm>
          <a:prstGeom prst="straightConnector1">
            <a:avLst/>
          </a:prstGeom>
          <a:noFill/>
          <a:ln w="19050" cap="flat" cmpd="sng">
            <a:solidFill>
              <a:srgbClr val="FF0000"/>
            </a:solidFill>
            <a:prstDash val="solid"/>
            <a:round/>
            <a:headEnd type="none" w="sm" len="sm"/>
            <a:tailEnd type="stealth" w="med" len="med"/>
          </a:ln>
        </p:spPr>
      </p:cxnSp>
      <p:pic>
        <p:nvPicPr>
          <p:cNvPr id="281" name="Google Shape;281;p32" descr="Badge 1 con riempimento a tinta unita"/>
          <p:cNvPicPr preferRelativeResize="0"/>
          <p:nvPr/>
        </p:nvPicPr>
        <p:blipFill rotWithShape="1">
          <a:blip r:embed="rId7">
            <a:alphaModFix/>
          </a:blip>
          <a:srcRect/>
          <a:stretch/>
        </p:blipFill>
        <p:spPr>
          <a:xfrm>
            <a:off x="2616830" y="3757815"/>
            <a:ext cx="277150" cy="277150"/>
          </a:xfrm>
          <a:prstGeom prst="rect">
            <a:avLst/>
          </a:prstGeom>
          <a:noFill/>
          <a:ln>
            <a:noFill/>
          </a:ln>
        </p:spPr>
      </p:pic>
      <p:sp>
        <p:nvSpPr>
          <p:cNvPr id="282" name="Google Shape;282;p32"/>
          <p:cNvSpPr/>
          <p:nvPr/>
        </p:nvSpPr>
        <p:spPr>
          <a:xfrm>
            <a:off x="9947282" y="4383458"/>
            <a:ext cx="1290582" cy="56708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83" name="Google Shape;283;p32"/>
          <p:cNvCxnSpPr/>
          <p:nvPr/>
        </p:nvCxnSpPr>
        <p:spPr>
          <a:xfrm rot="10800000">
            <a:off x="11281381" y="4666999"/>
            <a:ext cx="428625" cy="0"/>
          </a:xfrm>
          <a:prstGeom prst="straightConnector1">
            <a:avLst/>
          </a:prstGeom>
          <a:noFill/>
          <a:ln w="19050" cap="flat" cmpd="sng">
            <a:solidFill>
              <a:srgbClr val="FF0000"/>
            </a:solidFill>
            <a:prstDash val="solid"/>
            <a:round/>
            <a:headEnd type="none" w="sm" len="sm"/>
            <a:tailEnd type="stealth" w="med" len="med"/>
          </a:ln>
        </p:spPr>
      </p:cxnSp>
      <p:pic>
        <p:nvPicPr>
          <p:cNvPr id="284" name="Google Shape;284;p32" descr="Badge con riempimento a tinta unita"/>
          <p:cNvPicPr preferRelativeResize="0"/>
          <p:nvPr/>
        </p:nvPicPr>
        <p:blipFill rotWithShape="1">
          <a:blip r:embed="rId8">
            <a:alphaModFix/>
          </a:blip>
          <a:srcRect/>
          <a:stretch/>
        </p:blipFill>
        <p:spPr>
          <a:xfrm>
            <a:off x="9563665" y="4253303"/>
            <a:ext cx="251573" cy="2515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daf149abb6_1_505"/>
          <p:cNvSpPr txBox="1"/>
          <p:nvPr/>
        </p:nvSpPr>
        <p:spPr>
          <a:xfrm>
            <a:off x="1376624" y="291904"/>
            <a:ext cx="10815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Index</a:t>
            </a:r>
            <a:endParaRPr sz="1400" b="0" i="0" u="none" strike="noStrike" cap="none">
              <a:solidFill>
                <a:srgbClr val="000000"/>
              </a:solidFill>
              <a:latin typeface="Arial"/>
              <a:ea typeface="Arial"/>
              <a:cs typeface="Arial"/>
              <a:sym typeface="Arial"/>
            </a:endParaRPr>
          </a:p>
        </p:txBody>
      </p:sp>
      <p:sp>
        <p:nvSpPr>
          <p:cNvPr id="87" name="Google Shape;87;g2daf149abb6_1_505"/>
          <p:cNvSpPr/>
          <p:nvPr/>
        </p:nvSpPr>
        <p:spPr>
          <a:xfrm>
            <a:off x="3789904" y="5911375"/>
            <a:ext cx="4612200" cy="554700"/>
          </a:xfrm>
          <a:prstGeom prst="roundRect">
            <a:avLst>
              <a:gd name="adj" fmla="val 16667"/>
            </a:avLst>
          </a:prstGeom>
          <a:solidFill>
            <a:srgbClr val="44969F"/>
          </a:solid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FFFFFF"/>
                </a:solidFill>
                <a:latin typeface="Arial"/>
                <a:ea typeface="Arial"/>
                <a:cs typeface="Arial"/>
                <a:sym typeface="Arial"/>
              </a:rPr>
              <a:t>To access the different sections, click on the table of contents.</a:t>
            </a:r>
            <a:endParaRPr sz="1400" b="0" i="0" u="none" strike="noStrike" cap="none">
              <a:solidFill>
                <a:srgbClr val="000000"/>
              </a:solidFill>
              <a:latin typeface="Arial"/>
              <a:ea typeface="Arial"/>
              <a:cs typeface="Arial"/>
              <a:sym typeface="Arial"/>
            </a:endParaRPr>
          </a:p>
        </p:txBody>
      </p:sp>
      <p:graphicFrame>
        <p:nvGraphicFramePr>
          <p:cNvPr id="88" name="Google Shape;88;g2daf149abb6_1_505"/>
          <p:cNvGraphicFramePr/>
          <p:nvPr>
            <p:extLst>
              <p:ext uri="{D42A27DB-BD31-4B8C-83A1-F6EECF244321}">
                <p14:modId xmlns:p14="http://schemas.microsoft.com/office/powerpoint/2010/main" val="2320060621"/>
              </p:ext>
            </p:extLst>
          </p:nvPr>
        </p:nvGraphicFramePr>
        <p:xfrm>
          <a:off x="1095269" y="1055076"/>
          <a:ext cx="10138775" cy="4541825"/>
        </p:xfrm>
        <a:graphic>
          <a:graphicData uri="http://schemas.openxmlformats.org/drawingml/2006/table">
            <a:tbl>
              <a:tblPr firstRow="1" bandRow="1">
                <a:noFill/>
                <a:tableStyleId>{C217F934-B334-4CB1-8287-0AD65F02DC4F}</a:tableStyleId>
              </a:tblPr>
              <a:tblGrid>
                <a:gridCol w="7861025">
                  <a:extLst>
                    <a:ext uri="{9D8B030D-6E8A-4147-A177-3AD203B41FA5}">
                      <a16:colId xmlns:a16="http://schemas.microsoft.com/office/drawing/2014/main" val="20000"/>
                    </a:ext>
                  </a:extLst>
                </a:gridCol>
                <a:gridCol w="2277750">
                  <a:extLst>
                    <a:ext uri="{9D8B030D-6E8A-4147-A177-3AD203B41FA5}">
                      <a16:colId xmlns:a16="http://schemas.microsoft.com/office/drawing/2014/main" val="20001"/>
                    </a:ext>
                  </a:extLst>
                </a:gridCol>
              </a:tblGrid>
              <a:tr h="445625">
                <a:tc>
                  <a:txBody>
                    <a:bodyPr/>
                    <a:lstStyle/>
                    <a:p>
                      <a:pPr marL="400050" marR="0" lvl="0" indent="-400050" algn="l" rtl="0">
                        <a:lnSpc>
                          <a:spcPct val="100000"/>
                        </a:lnSpc>
                        <a:spcBef>
                          <a:spcPts val="0"/>
                        </a:spcBef>
                        <a:spcAft>
                          <a:spcPts val="0"/>
                        </a:spcAft>
                        <a:buClr>
                          <a:srgbClr val="000000"/>
                        </a:buClr>
                        <a:buSzPts val="1400"/>
                        <a:buFont typeface="Arial"/>
                        <a:buAutoNum type="romanUcPeriod"/>
                      </a:pPr>
                      <a:r>
                        <a:rPr lang="it-IT" sz="1400" b="0" u="none" strike="noStrike" cap="none" dirty="0">
                          <a:solidFill>
                            <a:schemeClr val="dk1"/>
                          </a:solidFill>
                          <a:uFill>
                            <a:noFill/>
                          </a:uFill>
                          <a:hlinkClick r:id="rId3" action="ppaction://hlinksldjump">
                            <a:extLst>
                              <a:ext uri="{A12FA001-AC4F-418D-AE19-62706E023703}">
                                <ahyp:hlinkClr xmlns:ahyp="http://schemas.microsoft.com/office/drawing/2018/hyperlinkcolor" val="tx"/>
                              </a:ext>
                            </a:extLst>
                          </a:hlinkClick>
                        </a:rPr>
                        <a:t>Portal login page</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b="0" u="none" strike="noStrike" cap="none">
                          <a:solidFill>
                            <a:schemeClr val="dk1"/>
                          </a:solidFill>
                        </a:rPr>
                        <a:t>p.3</a:t>
                      </a:r>
                      <a:endParaRPr sz="1400" b="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445625">
                <a:tc>
                  <a:txBody>
                    <a:bodyPr/>
                    <a:lstStyle/>
                    <a:p>
                      <a:pPr marL="400050" marR="0" lvl="0" indent="-400050" algn="l" rtl="0">
                        <a:lnSpc>
                          <a:spcPct val="100000"/>
                        </a:lnSpc>
                        <a:spcBef>
                          <a:spcPts val="0"/>
                        </a:spcBef>
                        <a:spcAft>
                          <a:spcPts val="0"/>
                        </a:spcAft>
                        <a:buClr>
                          <a:srgbClr val="000000"/>
                        </a:buClr>
                        <a:buSzPts val="1400"/>
                        <a:buFont typeface="Arial"/>
                        <a:buAutoNum type="romanUcPeriod" startAt="2"/>
                      </a:pPr>
                      <a:r>
                        <a:rPr lang="it-IT" sz="1400" b="0" u="none" strike="noStrike" cap="none" dirty="0">
                          <a:solidFill>
                            <a:schemeClr val="dk1"/>
                          </a:solidFill>
                          <a:uFill>
                            <a:noFill/>
                          </a:uFill>
                          <a:hlinkClick r:id="rId4" action="ppaction://hlinksldjump">
                            <a:extLst>
                              <a:ext uri="{A12FA001-AC4F-418D-AE19-62706E023703}">
                                <ahyp:hlinkClr xmlns:ahyp="http://schemas.microsoft.com/office/drawing/2018/hyperlinkcolor" val="tx"/>
                              </a:ext>
                            </a:extLst>
                          </a:hlinkClick>
                        </a:rPr>
                        <a:t>Homepage</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a:t>p.4</a:t>
                      </a:r>
                      <a:endParaRPr sz="1400" u="none" strike="noStrike" cap="none"/>
                    </a:p>
                  </a:txBody>
                  <a:tcPr marL="91450" marR="91450" marT="45725" marB="45725"/>
                </a:tc>
                <a:extLst>
                  <a:ext uri="{0D108BD9-81ED-4DB2-BD59-A6C34878D82A}">
                    <a16:rowId xmlns:a16="http://schemas.microsoft.com/office/drawing/2014/main" val="10001"/>
                  </a:ext>
                </a:extLst>
              </a:tr>
              <a:tr h="445625">
                <a:tc>
                  <a:txBody>
                    <a:bodyPr/>
                    <a:lstStyle/>
                    <a:p>
                      <a:pPr marL="400050" marR="0" lvl="0" indent="-400050" algn="l" rtl="0">
                        <a:lnSpc>
                          <a:spcPct val="100000"/>
                        </a:lnSpc>
                        <a:spcBef>
                          <a:spcPts val="0"/>
                        </a:spcBef>
                        <a:spcAft>
                          <a:spcPts val="0"/>
                        </a:spcAft>
                        <a:buClr>
                          <a:srgbClr val="000000"/>
                        </a:buClr>
                        <a:buSzPts val="1400"/>
                        <a:buFont typeface="Arial"/>
                        <a:buAutoNum type="romanUcPeriod" startAt="3"/>
                      </a:pPr>
                      <a:r>
                        <a:rPr lang="it-IT" sz="1400" b="0" u="none" strike="noStrike" cap="none" dirty="0" err="1">
                          <a:solidFill>
                            <a:schemeClr val="dk1"/>
                          </a:solidFill>
                          <a:uFill>
                            <a:noFill/>
                          </a:uFill>
                          <a:hlinkClick r:id="rId5" action="ppaction://hlinksldjump">
                            <a:extLst>
                              <a:ext uri="{A12FA001-AC4F-418D-AE19-62706E023703}">
                                <ahyp:hlinkClr xmlns:ahyp="http://schemas.microsoft.com/office/drawing/2018/hyperlinkcolor" val="tx"/>
                              </a:ext>
                            </a:extLst>
                          </a:hlinkClick>
                        </a:rPr>
                        <a:t>Qualification</a:t>
                      </a:r>
                      <a:r>
                        <a:rPr lang="it-IT" sz="1400" b="0" u="none" strike="noStrike" cap="none" dirty="0">
                          <a:solidFill>
                            <a:schemeClr val="dk1"/>
                          </a:solidFill>
                          <a:uFill>
                            <a:noFill/>
                          </a:uFill>
                          <a:hlinkClick r:id="rId5" action="ppaction://hlinksldjump">
                            <a:extLst>
                              <a:ext uri="{A12FA001-AC4F-418D-AE19-62706E023703}">
                                <ahyp:hlinkClr xmlns:ahyp="http://schemas.microsoft.com/office/drawing/2018/hyperlinkcolor" val="tx"/>
                              </a:ext>
                            </a:extLst>
                          </a:hlinkClick>
                        </a:rPr>
                        <a:t> </a:t>
                      </a:r>
                      <a:r>
                        <a:rPr lang="it-IT" sz="1400" b="0" u="none" strike="noStrike" cap="none" dirty="0" err="1">
                          <a:solidFill>
                            <a:schemeClr val="dk1"/>
                          </a:solidFill>
                          <a:uFill>
                            <a:noFill/>
                          </a:uFill>
                          <a:hlinkClick r:id="rId5" action="ppaction://hlinksldjump">
                            <a:extLst>
                              <a:ext uri="{A12FA001-AC4F-418D-AE19-62706E023703}">
                                <ahyp:hlinkClr xmlns:ahyp="http://schemas.microsoft.com/office/drawing/2018/hyperlinkcolor" val="tx"/>
                              </a:ext>
                            </a:extLst>
                          </a:hlinkClick>
                        </a:rPr>
                        <a:t>Process</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p.9</a:t>
                      </a:r>
                      <a:endParaRPr sz="1400" u="none" strike="noStrike" cap="none" dirty="0"/>
                    </a:p>
                  </a:txBody>
                  <a:tcPr marL="91450" marR="91450" marT="45725" marB="45725"/>
                </a:tc>
                <a:extLst>
                  <a:ext uri="{0D108BD9-81ED-4DB2-BD59-A6C34878D82A}">
                    <a16:rowId xmlns:a16="http://schemas.microsoft.com/office/drawing/2014/main" val="10002"/>
                  </a:ext>
                </a:extLst>
              </a:tr>
              <a:tr h="445625">
                <a:tc>
                  <a:txBody>
                    <a:bodyPr/>
                    <a:lstStyle/>
                    <a:p>
                      <a:pPr marL="712787" marR="0" lvl="8" indent="-350837" algn="l" rtl="0">
                        <a:lnSpc>
                          <a:spcPct val="100000"/>
                        </a:lnSpc>
                        <a:spcBef>
                          <a:spcPts val="0"/>
                        </a:spcBef>
                        <a:spcAft>
                          <a:spcPts val="0"/>
                        </a:spcAft>
                        <a:buClr>
                          <a:srgbClr val="000000"/>
                        </a:buClr>
                        <a:buSzPts val="1400"/>
                        <a:buFont typeface="Arial"/>
                        <a:buAutoNum type="romanUcPeriod" startAt="4"/>
                      </a:pPr>
                      <a:r>
                        <a:rPr lang="it-IT" sz="1400" b="0" u="none" strike="noStrike" cap="none" dirty="0">
                          <a:solidFill>
                            <a:schemeClr val="dk1"/>
                          </a:solidFill>
                          <a:uFill>
                            <a:noFill/>
                          </a:uFill>
                          <a:hlinkClick r:id="rId6" action="ppaction://hlinksldjump"/>
                        </a:rPr>
                        <a:t>a) </a:t>
                      </a:r>
                      <a:r>
                        <a:rPr lang="en-US" sz="1400" b="0" u="none" strike="noStrike" cap="none" dirty="0">
                          <a:solidFill>
                            <a:schemeClr val="dk1"/>
                          </a:solidFill>
                          <a:uFill>
                            <a:noFill/>
                          </a:uFill>
                          <a:hlinkClick r:id="rId6" action="ppaction://hlinksldjump"/>
                        </a:rPr>
                        <a:t>Checking the Status of Category Qualifications</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p.19</a:t>
                      </a:r>
                      <a:endParaRPr sz="1400" u="none" strike="noStrike" cap="none" dirty="0"/>
                    </a:p>
                  </a:txBody>
                  <a:tcPr marL="91450" marR="91450" marT="45725" marB="45725"/>
                </a:tc>
                <a:extLst>
                  <a:ext uri="{0D108BD9-81ED-4DB2-BD59-A6C34878D82A}">
                    <a16:rowId xmlns:a16="http://schemas.microsoft.com/office/drawing/2014/main" val="10003"/>
                  </a:ext>
                </a:extLst>
              </a:tr>
              <a:tr h="526875">
                <a:tc>
                  <a:txBody>
                    <a:bodyPr/>
                    <a:lstStyle/>
                    <a:p>
                      <a:pPr marL="712787" marR="0" lvl="1" indent="-350837" algn="l" rtl="0">
                        <a:lnSpc>
                          <a:spcPct val="100000"/>
                        </a:lnSpc>
                        <a:spcBef>
                          <a:spcPts val="0"/>
                        </a:spcBef>
                        <a:spcAft>
                          <a:spcPts val="0"/>
                        </a:spcAft>
                        <a:buClr>
                          <a:srgbClr val="000000"/>
                        </a:buClr>
                        <a:buSzPts val="1400"/>
                        <a:buFont typeface="Arial"/>
                        <a:buAutoNum type="romanUcPeriod" startAt="5"/>
                      </a:pPr>
                      <a:r>
                        <a:rPr lang="it-IT" sz="1400" b="0" u="none" strike="noStrike" cap="none" dirty="0">
                          <a:solidFill>
                            <a:schemeClr val="dk1"/>
                          </a:solidFill>
                          <a:uFill>
                            <a:noFill/>
                          </a:uFill>
                          <a:hlinkClick r:id="rId7" action="ppaction://hlinksldjump"/>
                        </a:rPr>
                        <a:t>b) </a:t>
                      </a:r>
                      <a:r>
                        <a:rPr lang="en-US" sz="1400" b="0" u="none" strike="noStrike" cap="none" dirty="0">
                          <a:solidFill>
                            <a:schemeClr val="dk1"/>
                          </a:solidFill>
                          <a:uFill>
                            <a:noFill/>
                          </a:uFill>
                          <a:hlinkClick r:id="rId7" action="ppaction://hlinksldjump"/>
                        </a:rPr>
                        <a:t>Verification of expiring or expired qualifications</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b="0" u="none" strike="noStrike" cap="none" dirty="0">
                          <a:solidFill>
                            <a:schemeClr val="dk1"/>
                          </a:solidFill>
                        </a:rPr>
                        <a:t>p.21</a:t>
                      </a:r>
                      <a:endParaRPr sz="1400" b="0" i="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449950">
                <a:tc>
                  <a:txBody>
                    <a:bodyPr/>
                    <a:lstStyle/>
                    <a:p>
                      <a:pPr marL="712787" marR="0" lvl="1" indent="-350837" algn="l" rtl="0">
                        <a:lnSpc>
                          <a:spcPct val="100000"/>
                        </a:lnSpc>
                        <a:spcBef>
                          <a:spcPts val="0"/>
                        </a:spcBef>
                        <a:spcAft>
                          <a:spcPts val="0"/>
                        </a:spcAft>
                        <a:buClr>
                          <a:srgbClr val="000000"/>
                        </a:buClr>
                        <a:buSzPts val="1400"/>
                        <a:buFont typeface="Arial"/>
                        <a:buAutoNum type="romanUcPeriod" startAt="6"/>
                      </a:pPr>
                      <a:r>
                        <a:rPr lang="it-IT" sz="1400" b="0" u="none" strike="noStrike" cap="none" dirty="0">
                          <a:solidFill>
                            <a:schemeClr val="dk1"/>
                          </a:solidFill>
                          <a:uFill>
                            <a:noFill/>
                          </a:uFill>
                          <a:hlinkClick r:id="rId8" action="ppaction://hlinksldjump"/>
                        </a:rPr>
                        <a:t>c) </a:t>
                      </a:r>
                      <a:r>
                        <a:rPr lang="en-US" sz="1400" b="0" u="none" strike="noStrike" cap="none" dirty="0">
                          <a:solidFill>
                            <a:schemeClr val="dk1"/>
                          </a:solidFill>
                          <a:uFill>
                            <a:noFill/>
                          </a:uFill>
                          <a:hlinkClick r:id="rId8" action="ppaction://hlinksldjump"/>
                        </a:rPr>
                        <a:t>Response to expression of interest in qualification renewal</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p.24</a:t>
                      </a:r>
                      <a:endParaRPr sz="1400" u="none" strike="noStrike" cap="none" dirty="0"/>
                    </a:p>
                  </a:txBody>
                  <a:tcPr marL="91450" marR="91450" marT="45725" marB="45725"/>
                </a:tc>
                <a:extLst>
                  <a:ext uri="{0D108BD9-81ED-4DB2-BD59-A6C34878D82A}">
                    <a16:rowId xmlns:a16="http://schemas.microsoft.com/office/drawing/2014/main" val="10005"/>
                  </a:ext>
                </a:extLst>
              </a:tr>
              <a:tr h="445625">
                <a:tc>
                  <a:txBody>
                    <a:bodyPr/>
                    <a:lstStyle/>
                    <a:p>
                      <a:pPr marL="712787" marR="0" lvl="1" indent="-350837" algn="l" rtl="0">
                        <a:lnSpc>
                          <a:spcPct val="100000"/>
                        </a:lnSpc>
                        <a:spcBef>
                          <a:spcPts val="0"/>
                        </a:spcBef>
                        <a:spcAft>
                          <a:spcPts val="0"/>
                        </a:spcAft>
                        <a:buClr>
                          <a:srgbClr val="000000"/>
                        </a:buClr>
                        <a:buSzPts val="1400"/>
                        <a:buFont typeface="Arial"/>
                        <a:buAutoNum type="romanUcPeriod" startAt="7"/>
                      </a:pPr>
                      <a:r>
                        <a:rPr lang="en-US" sz="1400" b="0" u="none" strike="noStrike" cap="none" dirty="0">
                          <a:solidFill>
                            <a:schemeClr val="dk1"/>
                          </a:solidFill>
                          <a:uFill>
                            <a:noFill/>
                          </a:uFill>
                          <a:hlinkClick r:id="rId9" action="ppaction://hlinksldjump"/>
                        </a:rPr>
                        <a:t>d) Update of Category Questionnaires: Request for Revision of Category Questionnaires</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p.26</a:t>
                      </a:r>
                      <a:endParaRPr sz="1400" u="none" strike="noStrike" cap="none" dirty="0"/>
                    </a:p>
                  </a:txBody>
                  <a:tcPr marL="91450" marR="91450" marT="45725" marB="45725"/>
                </a:tc>
                <a:extLst>
                  <a:ext uri="{0D108BD9-81ED-4DB2-BD59-A6C34878D82A}">
                    <a16:rowId xmlns:a16="http://schemas.microsoft.com/office/drawing/2014/main" val="10006"/>
                  </a:ext>
                </a:extLst>
              </a:tr>
              <a:tr h="445625">
                <a:tc>
                  <a:txBody>
                    <a:bodyPr/>
                    <a:lstStyle/>
                    <a:p>
                      <a:pPr marL="712787" marR="0" lvl="1" indent="-350837" algn="l" rtl="0">
                        <a:lnSpc>
                          <a:spcPct val="100000"/>
                        </a:lnSpc>
                        <a:spcBef>
                          <a:spcPts val="0"/>
                        </a:spcBef>
                        <a:spcAft>
                          <a:spcPts val="0"/>
                        </a:spcAft>
                        <a:buClr>
                          <a:srgbClr val="000000"/>
                        </a:buClr>
                        <a:buSzPts val="1400"/>
                        <a:buFont typeface="Arial"/>
                        <a:buAutoNum type="romanUcPeriod" startAt="7"/>
                      </a:pPr>
                      <a:r>
                        <a:rPr lang="it-IT" sz="1400" u="none" strike="noStrike" cap="none" dirty="0">
                          <a:hlinkClick r:id="rId10" action="ppaction://hlinksldjump"/>
                        </a:rPr>
                        <a:t>e) Update of general </a:t>
                      </a:r>
                      <a:r>
                        <a:rPr lang="it-IT" sz="1400" u="none" strike="noStrike" cap="none" dirty="0" err="1">
                          <a:hlinkClick r:id="rId10" action="ppaction://hlinksldjump"/>
                        </a:rPr>
                        <a:t>questionnaires</a:t>
                      </a:r>
                      <a:endParaRPr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p.30</a:t>
                      </a:r>
                      <a:endParaRPr sz="1400" u="none" strike="noStrike" cap="none" dirty="0"/>
                    </a:p>
                  </a:txBody>
                  <a:tcPr marL="91450" marR="91450" marT="45725" marB="45725"/>
                </a:tc>
                <a:extLst>
                  <a:ext uri="{0D108BD9-81ED-4DB2-BD59-A6C34878D82A}">
                    <a16:rowId xmlns:a16="http://schemas.microsoft.com/office/drawing/2014/main" val="10007"/>
                  </a:ext>
                </a:extLst>
              </a:tr>
              <a:tr h="445625">
                <a:tc>
                  <a:txBody>
                    <a:bodyPr/>
                    <a:lstStyle/>
                    <a:p>
                      <a:pPr marL="712787" marR="0" lvl="1" indent="-350837" algn="l" rtl="0">
                        <a:lnSpc>
                          <a:spcPct val="100000"/>
                        </a:lnSpc>
                        <a:spcBef>
                          <a:spcPts val="0"/>
                        </a:spcBef>
                        <a:spcAft>
                          <a:spcPts val="0"/>
                        </a:spcAft>
                        <a:buClr>
                          <a:srgbClr val="000000"/>
                        </a:buClr>
                        <a:buSzPts val="1400"/>
                        <a:buFont typeface="Arial"/>
                        <a:buAutoNum type="romanUcPeriod" startAt="7"/>
                      </a:pPr>
                      <a:r>
                        <a:rPr lang="it-IT" sz="1400" b="0" u="none" strike="noStrike" cap="none" dirty="0">
                          <a:solidFill>
                            <a:schemeClr val="dk1"/>
                          </a:solidFill>
                          <a:uFill>
                            <a:noFill/>
                          </a:uFill>
                          <a:hlinkClick r:id="rId11" action="ppaction://hlinksldjump"/>
                        </a:rPr>
                        <a:t>f) Application for </a:t>
                      </a:r>
                      <a:r>
                        <a:rPr lang="it-IT" sz="1400" b="0" u="none" strike="noStrike" cap="none" dirty="0" err="1">
                          <a:solidFill>
                            <a:schemeClr val="dk1"/>
                          </a:solidFill>
                          <a:uFill>
                            <a:noFill/>
                          </a:uFill>
                          <a:hlinkClick r:id="rId11" action="ppaction://hlinksldjump"/>
                        </a:rPr>
                        <a:t>qualification</a:t>
                      </a:r>
                      <a:r>
                        <a:rPr lang="it-IT" sz="1400" b="0" u="none" strike="noStrike" cap="none" dirty="0">
                          <a:solidFill>
                            <a:schemeClr val="dk1"/>
                          </a:solidFill>
                          <a:uFill>
                            <a:noFill/>
                          </a:uFill>
                          <a:hlinkClick r:id="rId11" action="ppaction://hlinksldjump"/>
                        </a:rPr>
                        <a:t> on new </a:t>
                      </a:r>
                      <a:r>
                        <a:rPr lang="it-IT" sz="1400" b="0" u="none" strike="noStrike" cap="none" dirty="0" err="1">
                          <a:solidFill>
                            <a:schemeClr val="dk1"/>
                          </a:solidFill>
                          <a:uFill>
                            <a:noFill/>
                          </a:uFill>
                          <a:hlinkClick r:id="rId11" action="ppaction://hlinksldjump"/>
                        </a:rPr>
                        <a:t>categories</a:t>
                      </a:r>
                      <a:endParaRPr lang="it-IT" sz="1400" b="0" u="none" strike="noStrike" cap="none" dirty="0">
                        <a:solidFill>
                          <a:schemeClr val="dk1"/>
                        </a:solidFill>
                        <a:uFill>
                          <a:noFill/>
                        </a:uFill>
                      </a:endParaRPr>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p.34</a:t>
                      </a:r>
                      <a:endParaRPr dirty="0"/>
                    </a:p>
                  </a:txBody>
                  <a:tcPr marL="91450" marR="91450" marT="45725" marB="45725"/>
                </a:tc>
                <a:extLst>
                  <a:ext uri="{0D108BD9-81ED-4DB2-BD59-A6C34878D82A}">
                    <a16:rowId xmlns:a16="http://schemas.microsoft.com/office/drawing/2014/main" val="10008"/>
                  </a:ext>
                </a:extLst>
              </a:tr>
              <a:tr h="445625">
                <a:tc>
                  <a:txBody>
                    <a:bodyPr/>
                    <a:lstStyle/>
                    <a:p>
                      <a:pPr marL="712787" marR="0" lvl="1" indent="-350837" algn="l" rtl="0">
                        <a:lnSpc>
                          <a:spcPct val="100000"/>
                        </a:lnSpc>
                        <a:spcBef>
                          <a:spcPts val="0"/>
                        </a:spcBef>
                        <a:spcAft>
                          <a:spcPts val="0"/>
                        </a:spcAft>
                        <a:buClr>
                          <a:schemeClr val="dk1"/>
                        </a:buClr>
                        <a:buSzPts val="1400"/>
                        <a:buFont typeface="Arial"/>
                        <a:buAutoNum type="romanUcPeriod" startAt="7"/>
                      </a:pPr>
                      <a:r>
                        <a:rPr lang="it-IT" sz="1400" strike="noStrike" cap="none" dirty="0">
                          <a:uFill>
                            <a:noFill/>
                          </a:uFill>
                          <a:hlinkClick r:id="rId12" action="ppaction://hlinksldjump"/>
                        </a:rPr>
                        <a:t>(g) </a:t>
                      </a:r>
                      <a:r>
                        <a:rPr lang="en-US" sz="1400" strike="noStrike" cap="none" dirty="0">
                          <a:uFill>
                            <a:noFill/>
                          </a:uFill>
                          <a:hlinkClick r:id="rId12" action="ppaction://hlinksldjump"/>
                        </a:rPr>
                        <a:t>Expiring or expired category documents</a:t>
                      </a:r>
                      <a:endParaRPr sz="1400"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it-IT" sz="1400" u="none" strike="noStrike" cap="none" dirty="0"/>
                        <a:t>p</a:t>
                      </a:r>
                      <a:r>
                        <a:rPr lang="it-IT" sz="1400" u="none" strike="noStrike" cap="none"/>
                        <a:t>.38</a:t>
                      </a:r>
                      <a:endParaRPr dirty="0"/>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body" idx="1"/>
          </p:nvPr>
        </p:nvSpPr>
        <p:spPr>
          <a:xfrm>
            <a:off x="881743" y="1186543"/>
            <a:ext cx="10733314" cy="532311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1400"/>
              <a:buNone/>
            </a:pPr>
            <a:r>
              <a:rPr lang="it-IT" sz="1400" i="0" err="1">
                <a:solidFill>
                  <a:srgbClr val="0D0D0D"/>
                </a:solidFill>
                <a:latin typeface="Arial"/>
                <a:ea typeface="Arial"/>
                <a:cs typeface="Arial"/>
                <a:sym typeface="Arial"/>
              </a:rPr>
              <a:t>What</a:t>
            </a:r>
            <a:r>
              <a:rPr lang="it-IT" sz="1400" i="0">
                <a:solidFill>
                  <a:srgbClr val="0D0D0D"/>
                </a:solidFill>
                <a:latin typeface="Arial"/>
                <a:ea typeface="Arial"/>
                <a:cs typeface="Arial"/>
                <a:sym typeface="Arial"/>
              </a:rPr>
              <a:t> are the </a:t>
            </a:r>
            <a:r>
              <a:rPr lang="it-IT" sz="1400" i="0" err="1">
                <a:solidFill>
                  <a:srgbClr val="0D0D0D"/>
                </a:solidFill>
                <a:latin typeface="Arial"/>
                <a:ea typeface="Arial"/>
                <a:cs typeface="Arial"/>
                <a:sym typeface="Arial"/>
              </a:rPr>
              <a:t>possible</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statuses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attributed</a:t>
            </a:r>
            <a:r>
              <a:rPr lang="it-IT" sz="1400" i="0">
                <a:solidFill>
                  <a:srgbClr val="0D0D0D"/>
                </a:solidFill>
                <a:latin typeface="Arial"/>
                <a:ea typeface="Arial"/>
                <a:cs typeface="Arial"/>
                <a:sym typeface="Arial"/>
              </a:rPr>
              <a:t> to the </a:t>
            </a:r>
            <a:r>
              <a:rPr lang="it-IT" sz="1400" i="0" err="1">
                <a:solidFill>
                  <a:srgbClr val="0D0D0D"/>
                </a:solidFill>
                <a:latin typeface="Arial"/>
                <a:ea typeface="Arial"/>
                <a:cs typeface="Arial"/>
                <a:sym typeface="Arial"/>
              </a:rPr>
              <a:t>category</a:t>
            </a:r>
            <a:r>
              <a:rPr lang="it-IT" sz="1400" i="0">
                <a:solidFill>
                  <a:srgbClr val="0D0D0D"/>
                </a:solidFill>
                <a:latin typeface="Arial"/>
                <a:ea typeface="Arial"/>
                <a:cs typeface="Arial"/>
                <a:sym typeface="Arial"/>
              </a:rPr>
              <a:t> :</a:t>
            </a:r>
            <a:endParaRPr/>
          </a:p>
          <a:p>
            <a:pPr marL="285750" lvl="0" indent="-285750" algn="l" rtl="0">
              <a:lnSpc>
                <a:spcPct val="150000"/>
              </a:lnSpc>
              <a:spcBef>
                <a:spcPts val="0"/>
              </a:spcBef>
              <a:spcAft>
                <a:spcPts val="0"/>
              </a:spcAft>
              <a:buSzPts val="1400"/>
              <a:buFont typeface="Noto Sans Symbols"/>
              <a:buChar char="▪"/>
            </a:pPr>
            <a:r>
              <a:rPr lang="it-IT" sz="1400" b="1" i="0" err="1">
                <a:solidFill>
                  <a:srgbClr val="0D0D0D"/>
                </a:solidFill>
                <a:latin typeface="Arial"/>
                <a:ea typeface="Arial"/>
                <a:cs typeface="Arial"/>
                <a:sym typeface="Arial"/>
              </a:rPr>
              <a:t>Assessment</a:t>
            </a:r>
            <a:r>
              <a:rPr lang="it-IT" sz="1400" b="1" i="0">
                <a:solidFill>
                  <a:srgbClr val="0D0D0D"/>
                </a:solidFill>
                <a:latin typeface="Arial"/>
                <a:ea typeface="Arial"/>
                <a:cs typeface="Arial"/>
                <a:sym typeface="Arial"/>
              </a:rPr>
              <a:t> status </a:t>
            </a:r>
            <a:r>
              <a:rPr lang="it-IT" sz="1400" b="1" i="0" err="1">
                <a:solidFill>
                  <a:srgbClr val="0D0D0D"/>
                </a:solidFill>
                <a:latin typeface="Arial"/>
                <a:ea typeface="Arial"/>
                <a:cs typeface="Arial"/>
                <a:sym typeface="Arial"/>
              </a:rPr>
              <a:t>not</a:t>
            </a:r>
            <a:r>
              <a:rPr lang="it-IT" sz="1400" b="1" i="0">
                <a:solidFill>
                  <a:srgbClr val="0D0D0D"/>
                </a:solidFill>
                <a:latin typeface="Arial"/>
                <a:ea typeface="Arial"/>
                <a:cs typeface="Arial"/>
                <a:sym typeface="Arial"/>
              </a:rPr>
              <a:t> </a:t>
            </a:r>
            <a:r>
              <a:rPr lang="it-IT" sz="1400" b="1" i="0" err="1">
                <a:solidFill>
                  <a:srgbClr val="0D0D0D"/>
                </a:solidFill>
                <a:latin typeface="Arial"/>
                <a:ea typeface="Arial"/>
                <a:cs typeface="Arial"/>
                <a:sym typeface="Arial"/>
              </a:rPr>
              <a:t>visible</a:t>
            </a:r>
            <a:r>
              <a:rPr lang="it-IT" sz="1400" i="0">
                <a:solidFill>
                  <a:srgbClr val="0D0D0D"/>
                </a:solidFill>
                <a:latin typeface="Arial"/>
                <a:ea typeface="Arial"/>
                <a:cs typeface="Arial"/>
                <a:sym typeface="Arial"/>
              </a:rPr>
              <a:t>: The </a:t>
            </a:r>
            <a:r>
              <a:rPr lang="it-IT" sz="1400" i="0" err="1">
                <a:solidFill>
                  <a:srgbClr val="0D0D0D"/>
                </a:solidFill>
                <a:latin typeface="Arial"/>
                <a:ea typeface="Arial"/>
                <a:cs typeface="Arial"/>
                <a:sym typeface="Arial"/>
              </a:rPr>
              <a:t>questionnaires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have</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not</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yet</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been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filled</a:t>
            </a:r>
            <a:r>
              <a:rPr lang="it-IT" sz="1400" i="0">
                <a:solidFill>
                  <a:srgbClr val="0D0D0D"/>
                </a:solidFill>
                <a:latin typeface="Arial"/>
                <a:ea typeface="Arial"/>
                <a:cs typeface="Arial"/>
                <a:sym typeface="Arial"/>
              </a:rPr>
              <a:t> in or the </a:t>
            </a:r>
            <a:r>
              <a:rPr lang="it-IT" sz="1400" i="0" err="1">
                <a:solidFill>
                  <a:srgbClr val="0D0D0D"/>
                </a:solidFill>
                <a:latin typeface="Arial"/>
                <a:ea typeface="Arial"/>
                <a:cs typeface="Arial"/>
                <a:sym typeface="Arial"/>
              </a:rPr>
              <a:t>qualification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has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not</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yet</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been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created</a:t>
            </a:r>
            <a:r>
              <a:rPr lang="it-IT" sz="1400" i="0">
                <a:solidFill>
                  <a:srgbClr val="0D0D0D"/>
                </a:solidFill>
                <a:latin typeface="Arial"/>
                <a:ea typeface="Arial"/>
                <a:cs typeface="Arial"/>
                <a:sym typeface="Arial"/>
              </a:rPr>
              <a:t>.</a:t>
            </a:r>
            <a:endParaRPr/>
          </a:p>
          <a:p>
            <a:pPr marL="285750" lvl="0" indent="-285750" algn="l" rtl="0">
              <a:lnSpc>
                <a:spcPct val="150000"/>
              </a:lnSpc>
              <a:spcBef>
                <a:spcPts val="0"/>
              </a:spcBef>
              <a:spcAft>
                <a:spcPts val="0"/>
              </a:spcAft>
              <a:buSzPts val="1400"/>
              <a:buFont typeface="Noto Sans Symbols"/>
              <a:buChar char="▪"/>
            </a:pPr>
            <a:r>
              <a:rPr lang="it-IT" sz="1400" b="1" i="0">
                <a:solidFill>
                  <a:srgbClr val="0D0D0D"/>
                </a:solidFill>
                <a:latin typeface="Arial"/>
                <a:ea typeface="Arial"/>
                <a:cs typeface="Arial"/>
                <a:sym typeface="Arial"/>
              </a:rPr>
              <a:t>In Evaluation</a:t>
            </a:r>
            <a:r>
              <a:rPr lang="it-IT" sz="1400" i="0">
                <a:solidFill>
                  <a:srgbClr val="0D0D0D"/>
                </a:solidFill>
                <a:latin typeface="Arial"/>
                <a:ea typeface="Arial"/>
                <a:cs typeface="Arial"/>
                <a:sym typeface="Arial"/>
              </a:rPr>
              <a:t>: The </a:t>
            </a:r>
            <a:r>
              <a:rPr lang="it-IT" sz="1400" i="0" err="1">
                <a:solidFill>
                  <a:srgbClr val="0D0D0D"/>
                </a:solidFill>
                <a:latin typeface="Arial"/>
                <a:ea typeface="Arial"/>
                <a:cs typeface="Arial"/>
                <a:sym typeface="Arial"/>
              </a:rPr>
              <a:t>qualification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has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been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created</a:t>
            </a:r>
            <a:r>
              <a:rPr lang="it-IT" sz="1400" i="0">
                <a:solidFill>
                  <a:srgbClr val="0D0D0D"/>
                </a:solidFill>
                <a:latin typeface="Arial"/>
                <a:ea typeface="Arial"/>
                <a:cs typeface="Arial"/>
                <a:sym typeface="Arial"/>
              </a:rPr>
              <a:t>, and the </a:t>
            </a:r>
            <a:r>
              <a:rPr lang="it-IT" sz="1400" i="0" err="1">
                <a:solidFill>
                  <a:srgbClr val="0D0D0D"/>
                </a:solidFill>
                <a:latin typeface="Arial"/>
                <a:ea typeface="Arial"/>
                <a:cs typeface="Arial"/>
                <a:sym typeface="Arial"/>
              </a:rPr>
              <a:t>application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is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currently</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being</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evaluated</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where</a:t>
            </a:r>
            <a:r>
              <a:rPr lang="it-IT" sz="1400" i="0">
                <a:solidFill>
                  <a:srgbClr val="0D0D0D"/>
                </a:solidFill>
                <a:latin typeface="Arial"/>
                <a:ea typeface="Arial"/>
                <a:cs typeface="Arial"/>
                <a:sym typeface="Arial"/>
              </a:rPr>
              <a:t> the </a:t>
            </a:r>
            <a:r>
              <a:rPr lang="it-IT" sz="1400" i="0" err="1">
                <a:solidFill>
                  <a:srgbClr val="0D0D0D"/>
                </a:solidFill>
                <a:latin typeface="Arial"/>
                <a:ea typeface="Arial"/>
                <a:cs typeface="Arial"/>
                <a:sym typeface="Arial"/>
              </a:rPr>
              <a:t>answers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given</a:t>
            </a:r>
            <a:r>
              <a:rPr lang="it-IT" sz="1400" i="0">
                <a:solidFill>
                  <a:srgbClr val="0D0D0D"/>
                </a:solidFill>
                <a:latin typeface="Arial"/>
                <a:ea typeface="Arial"/>
                <a:cs typeface="Arial"/>
                <a:sym typeface="Arial"/>
              </a:rPr>
              <a:t> in the </a:t>
            </a:r>
            <a:r>
              <a:rPr lang="it-IT" sz="1400" i="0" err="1">
                <a:solidFill>
                  <a:srgbClr val="0D0D0D"/>
                </a:solidFill>
                <a:latin typeface="Arial"/>
                <a:ea typeface="Arial"/>
                <a:cs typeface="Arial"/>
                <a:sym typeface="Arial"/>
              </a:rPr>
              <a:t>questionnaires</a:t>
            </a:r>
            <a:r>
              <a:rPr lang="it-IT" sz="1400" i="0">
                <a:solidFill>
                  <a:srgbClr val="0D0D0D"/>
                </a:solidFill>
                <a:latin typeface="Arial"/>
                <a:ea typeface="Arial"/>
                <a:cs typeface="Arial"/>
                <a:sym typeface="Arial"/>
              </a:rPr>
              <a:t> are </a:t>
            </a:r>
            <a:r>
              <a:rPr lang="it-IT" sz="1400" i="0" err="1">
                <a:solidFill>
                  <a:srgbClr val="0D0D0D"/>
                </a:solidFill>
                <a:latin typeface="Arial"/>
                <a:ea typeface="Arial"/>
                <a:cs typeface="Arial"/>
                <a:sym typeface="Arial"/>
              </a:rPr>
              <a:t>checked</a:t>
            </a:r>
            <a:r>
              <a:rPr lang="it-IT" sz="1400" i="0">
                <a:solidFill>
                  <a:srgbClr val="0D0D0D"/>
                </a:solidFill>
                <a:latin typeface="Arial"/>
                <a:ea typeface="Arial"/>
                <a:cs typeface="Arial"/>
                <a:sym typeface="Arial"/>
              </a:rPr>
              <a:t> for compliance.</a:t>
            </a:r>
            <a:endParaRPr/>
          </a:p>
          <a:p>
            <a:pPr marL="285750" lvl="0" indent="-285750" algn="l" rtl="0">
              <a:lnSpc>
                <a:spcPct val="150000"/>
              </a:lnSpc>
              <a:spcBef>
                <a:spcPts val="0"/>
              </a:spcBef>
              <a:spcAft>
                <a:spcPts val="0"/>
              </a:spcAft>
              <a:buSzPts val="1400"/>
              <a:buFont typeface="Noto Sans Symbols"/>
              <a:buChar char="▪"/>
            </a:pPr>
            <a:r>
              <a:rPr lang="it-IT" sz="1400" b="1" i="0" err="1">
                <a:solidFill>
                  <a:srgbClr val="0D0D0D"/>
                </a:solidFill>
                <a:latin typeface="Arial"/>
                <a:ea typeface="Arial"/>
                <a:cs typeface="Arial"/>
                <a:sym typeface="Arial"/>
              </a:rPr>
              <a:t>Qualified</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You</a:t>
            </a:r>
            <a:r>
              <a:rPr lang="it-IT" sz="1400" i="0">
                <a:solidFill>
                  <a:srgbClr val="0D0D0D"/>
                </a:solidFill>
                <a:latin typeface="Arial"/>
                <a:ea typeface="Arial"/>
                <a:cs typeface="Arial"/>
                <a:sym typeface="Arial"/>
              </a:rPr>
              <a:t> are </a:t>
            </a:r>
            <a:r>
              <a:rPr lang="it-IT" sz="1400" i="0" err="1">
                <a:solidFill>
                  <a:srgbClr val="0D0D0D"/>
                </a:solidFill>
                <a:latin typeface="Arial"/>
                <a:ea typeface="Arial"/>
                <a:cs typeface="Arial"/>
                <a:sym typeface="Arial"/>
              </a:rPr>
              <a:t>qualified</a:t>
            </a:r>
            <a:r>
              <a:rPr lang="it-IT" sz="1400" i="0">
                <a:solidFill>
                  <a:srgbClr val="0D0D0D"/>
                </a:solidFill>
                <a:latin typeface="Arial"/>
                <a:ea typeface="Arial"/>
                <a:cs typeface="Arial"/>
                <a:sym typeface="Arial"/>
              </a:rPr>
              <a:t> for the </a:t>
            </a:r>
            <a:r>
              <a:rPr lang="it-IT" sz="1400" i="0" err="1">
                <a:solidFill>
                  <a:srgbClr val="0D0D0D"/>
                </a:solidFill>
                <a:latin typeface="Arial"/>
                <a:ea typeface="Arial"/>
                <a:cs typeface="Arial"/>
                <a:sym typeface="Arial"/>
              </a:rPr>
              <a:t>category</a:t>
            </a:r>
            <a:r>
              <a:rPr lang="it-IT" sz="1400" i="0">
                <a:solidFill>
                  <a:srgbClr val="0D0D0D"/>
                </a:solidFill>
                <a:latin typeface="Arial"/>
                <a:ea typeface="Arial"/>
                <a:cs typeface="Arial"/>
                <a:sym typeface="Arial"/>
              </a:rPr>
              <a:t> for </a:t>
            </a:r>
            <a:r>
              <a:rPr lang="it-IT" sz="1400" i="0" err="1">
                <a:solidFill>
                  <a:srgbClr val="0D0D0D"/>
                </a:solidFill>
                <a:latin typeface="Arial"/>
                <a:ea typeface="Arial"/>
                <a:cs typeface="Arial"/>
                <a:sym typeface="Arial"/>
              </a:rPr>
              <a:t>which</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you</a:t>
            </a:r>
            <a:r>
              <a:rPr lang="it-IT" sz="1400" i="0">
                <a:solidFill>
                  <a:srgbClr val="0D0D0D"/>
                </a:solidFill>
                <a:latin typeface="Arial"/>
                <a:ea typeface="Arial"/>
                <a:cs typeface="Arial"/>
                <a:sym typeface="Arial"/>
              </a:rPr>
              <a:t> are </a:t>
            </a:r>
            <a:r>
              <a:rPr lang="it-IT" sz="1400" i="0" err="1">
                <a:solidFill>
                  <a:srgbClr val="0D0D0D"/>
                </a:solidFill>
                <a:latin typeface="Arial"/>
                <a:ea typeface="Arial"/>
                <a:cs typeface="Arial"/>
                <a:sym typeface="Arial"/>
              </a:rPr>
              <a:t>applying</a:t>
            </a:r>
            <a:r>
              <a:rPr lang="it-IT" sz="1400" i="0">
                <a:solidFill>
                  <a:srgbClr val="0D0D0D"/>
                </a:solidFill>
                <a:latin typeface="Arial"/>
                <a:ea typeface="Arial"/>
                <a:cs typeface="Arial"/>
                <a:sym typeface="Arial"/>
              </a:rPr>
              <a:t>.</a:t>
            </a:r>
            <a:endParaRPr/>
          </a:p>
          <a:p>
            <a:pPr marL="285750" lvl="0" indent="-285750" algn="l" rtl="0">
              <a:lnSpc>
                <a:spcPct val="150000"/>
              </a:lnSpc>
              <a:spcBef>
                <a:spcPts val="0"/>
              </a:spcBef>
              <a:spcAft>
                <a:spcPts val="0"/>
              </a:spcAft>
              <a:buSzPts val="1400"/>
              <a:buFont typeface="Noto Sans Symbols"/>
              <a:buChar char="▪"/>
            </a:pPr>
            <a:r>
              <a:rPr lang="it-IT" sz="1400" b="1" i="0">
                <a:solidFill>
                  <a:srgbClr val="0D0D0D"/>
                </a:solidFill>
                <a:latin typeface="Arial"/>
                <a:ea typeface="Arial"/>
                <a:cs typeface="Arial"/>
                <a:sym typeface="Arial"/>
              </a:rPr>
              <a:t>Not </a:t>
            </a:r>
            <a:r>
              <a:rPr lang="it-IT" sz="1400" b="1" i="0" err="1">
                <a:solidFill>
                  <a:srgbClr val="0D0D0D"/>
                </a:solidFill>
                <a:latin typeface="Arial"/>
                <a:ea typeface="Arial"/>
                <a:cs typeface="Arial"/>
                <a:sym typeface="Arial"/>
              </a:rPr>
              <a:t>Qualified</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You</a:t>
            </a:r>
            <a:r>
              <a:rPr lang="it-IT" sz="1400" i="0">
                <a:solidFill>
                  <a:srgbClr val="0D0D0D"/>
                </a:solidFill>
                <a:latin typeface="Arial"/>
                <a:ea typeface="Arial"/>
                <a:cs typeface="Arial"/>
                <a:sym typeface="Arial"/>
              </a:rPr>
              <a:t> are </a:t>
            </a:r>
            <a:r>
              <a:rPr lang="it-IT" sz="1400" i="0" err="1">
                <a:solidFill>
                  <a:srgbClr val="0D0D0D"/>
                </a:solidFill>
                <a:latin typeface="Arial"/>
                <a:ea typeface="Arial"/>
                <a:cs typeface="Arial"/>
                <a:sym typeface="Arial"/>
              </a:rPr>
              <a:t>not</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qualified</a:t>
            </a:r>
            <a:r>
              <a:rPr lang="it-IT" sz="1400" i="0">
                <a:solidFill>
                  <a:srgbClr val="0D0D0D"/>
                </a:solidFill>
                <a:latin typeface="Arial"/>
                <a:ea typeface="Arial"/>
                <a:cs typeface="Arial"/>
                <a:sym typeface="Arial"/>
              </a:rPr>
              <a:t> for the </a:t>
            </a:r>
            <a:r>
              <a:rPr lang="it-IT" sz="1400" i="0" err="1">
                <a:solidFill>
                  <a:srgbClr val="0D0D0D"/>
                </a:solidFill>
                <a:latin typeface="Arial"/>
                <a:ea typeface="Arial"/>
                <a:cs typeface="Arial"/>
                <a:sym typeface="Arial"/>
              </a:rPr>
              <a:t>category</a:t>
            </a:r>
            <a:r>
              <a:rPr lang="it-IT" sz="1400" i="0">
                <a:solidFill>
                  <a:srgbClr val="0D0D0D"/>
                </a:solidFill>
                <a:latin typeface="Arial"/>
                <a:ea typeface="Arial"/>
                <a:cs typeface="Arial"/>
                <a:sym typeface="Arial"/>
              </a:rPr>
              <a:t>.</a:t>
            </a:r>
            <a:endParaRPr/>
          </a:p>
          <a:p>
            <a:pPr marL="285750" lvl="0" indent="-285750" algn="l" rtl="0">
              <a:lnSpc>
                <a:spcPct val="150000"/>
              </a:lnSpc>
              <a:spcBef>
                <a:spcPts val="0"/>
              </a:spcBef>
              <a:spcAft>
                <a:spcPts val="0"/>
              </a:spcAft>
              <a:buSzPts val="1400"/>
              <a:buFont typeface="Noto Sans Symbols"/>
              <a:buChar char="▪"/>
            </a:pPr>
            <a:r>
              <a:rPr lang="it-IT" sz="1400" b="1" i="0" err="1">
                <a:solidFill>
                  <a:srgbClr val="0D0D0D"/>
                </a:solidFill>
                <a:latin typeface="Arial"/>
                <a:ea typeface="Arial"/>
                <a:cs typeface="Arial"/>
                <a:sym typeface="Arial"/>
              </a:rPr>
              <a:t>Expired</a:t>
            </a:r>
            <a:r>
              <a:rPr lang="it-IT" sz="1400" i="0">
                <a:solidFill>
                  <a:srgbClr val="0D0D0D"/>
                </a:solidFill>
                <a:latin typeface="Arial"/>
                <a:ea typeface="Arial"/>
                <a:cs typeface="Arial"/>
                <a:sym typeface="Arial"/>
              </a:rPr>
              <a:t>: The </a:t>
            </a:r>
            <a:r>
              <a:rPr lang="it-IT" sz="1400" i="0" err="1">
                <a:solidFill>
                  <a:srgbClr val="0D0D0D"/>
                </a:solidFill>
                <a:latin typeface="Arial"/>
                <a:ea typeface="Arial"/>
                <a:cs typeface="Arial"/>
                <a:sym typeface="Arial"/>
              </a:rPr>
              <a:t>qualification</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has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expired</a:t>
            </a:r>
            <a:r>
              <a:rPr lang="it-IT" sz="1400" i="0">
                <a:solidFill>
                  <a:srgbClr val="0D0D0D"/>
                </a:solidFill>
                <a:latin typeface="Arial"/>
                <a:ea typeface="Arial"/>
                <a:cs typeface="Arial"/>
                <a:sym typeface="Arial"/>
              </a:rPr>
              <a:t>.</a:t>
            </a:r>
            <a:endParaRPr/>
          </a:p>
          <a:p>
            <a:pPr marL="0" lvl="0" indent="0" algn="l" rtl="0">
              <a:lnSpc>
                <a:spcPct val="150000"/>
              </a:lnSpc>
              <a:spcBef>
                <a:spcPts val="0"/>
              </a:spcBef>
              <a:spcAft>
                <a:spcPts val="0"/>
              </a:spcAft>
              <a:buSzPts val="1600"/>
              <a:buNone/>
            </a:pPr>
            <a:endParaRPr>
              <a:solidFill>
                <a:srgbClr val="0D0D0D"/>
              </a:solidFill>
              <a:latin typeface="Arial"/>
              <a:ea typeface="Arial"/>
              <a:cs typeface="Arial"/>
              <a:sym typeface="Arial"/>
            </a:endParaRPr>
          </a:p>
          <a:p>
            <a:pPr marL="0" lvl="0" indent="0" algn="l" rtl="0">
              <a:lnSpc>
                <a:spcPct val="150000"/>
              </a:lnSpc>
              <a:spcBef>
                <a:spcPts val="0"/>
              </a:spcBef>
              <a:spcAft>
                <a:spcPts val="0"/>
              </a:spcAft>
              <a:buSzPts val="1600"/>
              <a:buNone/>
            </a:pPr>
            <a:endParaRPr>
              <a:solidFill>
                <a:srgbClr val="0D0D0D"/>
              </a:solidFill>
              <a:latin typeface="Arial"/>
              <a:ea typeface="Arial"/>
              <a:cs typeface="Arial"/>
              <a:sym typeface="Arial"/>
            </a:endParaRPr>
          </a:p>
          <a:p>
            <a:pPr marL="0" lvl="0" indent="0" algn="l" rtl="0">
              <a:lnSpc>
                <a:spcPct val="150000"/>
              </a:lnSpc>
              <a:spcBef>
                <a:spcPts val="0"/>
              </a:spcBef>
              <a:spcAft>
                <a:spcPts val="0"/>
              </a:spcAft>
              <a:buSzPts val="1600"/>
              <a:buNone/>
            </a:pPr>
            <a:r>
              <a:rPr lang="it-IT">
                <a:solidFill>
                  <a:srgbClr val="0D0D0D"/>
                </a:solidFill>
                <a:latin typeface="Arial"/>
                <a:ea typeface="Arial"/>
                <a:cs typeface="Arial"/>
                <a:sym typeface="Arial"/>
              </a:rPr>
              <a:t> </a:t>
            </a:r>
            <a:endParaRPr/>
          </a:p>
          <a:p>
            <a:pPr marL="0" lvl="0" indent="0" algn="l" rtl="0">
              <a:lnSpc>
                <a:spcPct val="150000"/>
              </a:lnSpc>
              <a:spcBef>
                <a:spcPts val="0"/>
              </a:spcBef>
              <a:spcAft>
                <a:spcPts val="0"/>
              </a:spcAft>
              <a:buSzPts val="1600"/>
              <a:buNone/>
            </a:pPr>
            <a:endParaRPr i="0">
              <a:solidFill>
                <a:srgbClr val="0D0D0D"/>
              </a:solidFill>
              <a:latin typeface="Arial"/>
              <a:ea typeface="Arial"/>
              <a:cs typeface="Arial"/>
              <a:sym typeface="Arial"/>
            </a:endParaRPr>
          </a:p>
        </p:txBody>
      </p:sp>
      <p:pic>
        <p:nvPicPr>
          <p:cNvPr id="291" name="Google Shape;291;p33" descr="Home con riempimento a tinta unita">
            <a:hlinkClick r:id="" action="ppaction://noaction"/>
          </p:cNvPr>
          <p:cNvPicPr preferRelativeResize="0"/>
          <p:nvPr/>
        </p:nvPicPr>
        <p:blipFill rotWithShape="1">
          <a:blip r:embed="rId3">
            <a:alphaModFix/>
          </a:blip>
          <a:srcRect/>
          <a:stretch/>
        </p:blipFill>
        <p:spPr>
          <a:xfrm>
            <a:off x="11514055" y="146052"/>
            <a:ext cx="388937" cy="388937"/>
          </a:xfrm>
          <a:prstGeom prst="rect">
            <a:avLst/>
          </a:prstGeom>
          <a:noFill/>
          <a:ln>
            <a:noFill/>
          </a:ln>
        </p:spPr>
      </p:pic>
      <p:sp>
        <p:nvSpPr>
          <p:cNvPr id="292" name="Google Shape;292;p33"/>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a:pPr>
            <a:r>
              <a:rPr lang="it-IT" sz="2200" b="1">
                <a:solidFill>
                  <a:srgbClr val="000000"/>
                </a:solidFill>
                <a:latin typeface="Arial"/>
                <a:ea typeface="Arial"/>
                <a:cs typeface="Arial"/>
                <a:sym typeface="Arial"/>
              </a:rPr>
              <a:t>Checking the Status of Category Qualifications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3" name="Immagine 2">
            <a:extLst>
              <a:ext uri="{FF2B5EF4-FFF2-40B4-BE49-F238E27FC236}">
                <a16:creationId xmlns:a16="http://schemas.microsoft.com/office/drawing/2014/main" id="{E39F0E34-4B76-6B43-2F2C-3492CA51985E}"/>
              </a:ext>
            </a:extLst>
          </p:cNvPr>
          <p:cNvPicPr>
            <a:picLocks noChangeAspect="1"/>
          </p:cNvPicPr>
          <p:nvPr/>
        </p:nvPicPr>
        <p:blipFill>
          <a:blip r:embed="rId3">
            <a:alphaModFix/>
          </a:blip>
          <a:stretch>
            <a:fillRect/>
          </a:stretch>
        </p:blipFill>
        <p:spPr>
          <a:xfrm>
            <a:off x="1343129" y="2786708"/>
            <a:ext cx="9505741" cy="2936356"/>
          </a:xfrm>
          <a:prstGeom prst="rect">
            <a:avLst/>
          </a:prstGeom>
          <a:noFill/>
          <a:ln>
            <a:noFill/>
          </a:ln>
          <a:effectLst>
            <a:outerShdw blurRad="190500" algn="tl" rotWithShape="0">
              <a:srgbClr val="000000">
                <a:alpha val="68235"/>
              </a:srgbClr>
            </a:outerShdw>
          </a:effectLst>
        </p:spPr>
      </p:pic>
      <p:sp>
        <p:nvSpPr>
          <p:cNvPr id="298" name="Google Shape;298;p34"/>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2"/>
            </a:pPr>
            <a:r>
              <a:rPr lang="it-IT" sz="2200" b="1" dirty="0" err="1">
                <a:solidFill>
                  <a:srgbClr val="000000"/>
                </a:solidFill>
                <a:latin typeface="Arial"/>
                <a:ea typeface="Arial"/>
                <a:cs typeface="Arial"/>
                <a:sym typeface="Arial"/>
              </a:rPr>
              <a:t>Verification</a:t>
            </a:r>
            <a:r>
              <a:rPr lang="it-IT" sz="2200" b="1" dirty="0">
                <a:solidFill>
                  <a:srgbClr val="000000"/>
                </a:solidFill>
                <a:latin typeface="Arial"/>
                <a:ea typeface="Arial"/>
                <a:cs typeface="Arial"/>
                <a:sym typeface="Arial"/>
              </a:rPr>
              <a:t> of </a:t>
            </a:r>
            <a:r>
              <a:rPr lang="it-IT" sz="2200" b="1" dirty="0" err="1">
                <a:solidFill>
                  <a:srgbClr val="000000"/>
                </a:solidFill>
                <a:latin typeface="Arial"/>
                <a:ea typeface="Arial"/>
                <a:cs typeface="Arial"/>
                <a:sym typeface="Arial"/>
              </a:rPr>
              <a:t>expiring</a:t>
            </a:r>
            <a:r>
              <a:rPr lang="it-IT" sz="2200" b="1" dirty="0">
                <a:solidFill>
                  <a:srgbClr val="000000"/>
                </a:solidFill>
                <a:latin typeface="Arial"/>
                <a:ea typeface="Arial"/>
                <a:cs typeface="Arial"/>
                <a:sym typeface="Arial"/>
              </a:rPr>
              <a:t> or </a:t>
            </a:r>
            <a:r>
              <a:rPr lang="it-IT" sz="2200" b="1" dirty="0" err="1">
                <a:solidFill>
                  <a:srgbClr val="000000"/>
                </a:solidFill>
                <a:latin typeface="Arial"/>
                <a:ea typeface="Arial"/>
                <a:cs typeface="Arial"/>
                <a:sym typeface="Arial"/>
              </a:rPr>
              <a:t>expired</a:t>
            </a:r>
            <a:r>
              <a:rPr lang="it-IT" sz="2200" b="1" dirty="0">
                <a:solidFill>
                  <a:srgbClr val="000000"/>
                </a:solidFill>
                <a:latin typeface="Arial"/>
                <a:ea typeface="Arial"/>
                <a:cs typeface="Arial"/>
                <a:sym typeface="Arial"/>
              </a:rPr>
              <a:t> </a:t>
            </a:r>
            <a:r>
              <a:rPr lang="it-IT" sz="2200" b="1" dirty="0" err="1">
                <a:solidFill>
                  <a:srgbClr val="000000"/>
                </a:solidFill>
                <a:latin typeface="Arial"/>
                <a:ea typeface="Arial"/>
                <a:cs typeface="Arial"/>
                <a:sym typeface="Arial"/>
              </a:rPr>
              <a:t>qualifications</a:t>
            </a:r>
            <a:endParaRPr dirty="0"/>
          </a:p>
        </p:txBody>
      </p:sp>
      <p:sp>
        <p:nvSpPr>
          <p:cNvPr id="299" name="Google Shape;299;p34"/>
          <p:cNvSpPr txBox="1">
            <a:spLocks noGrp="1"/>
          </p:cNvSpPr>
          <p:nvPr>
            <p:ph type="body" idx="1"/>
          </p:nvPr>
        </p:nvSpPr>
        <p:spPr>
          <a:xfrm>
            <a:off x="566057" y="933060"/>
            <a:ext cx="11034073" cy="282075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How to </a:t>
            </a:r>
            <a:r>
              <a:rPr lang="it-IT" sz="1400" b="0" i="0" err="1">
                <a:solidFill>
                  <a:srgbClr val="0D0D0D"/>
                </a:solidFill>
                <a:latin typeface="Arial"/>
                <a:ea typeface="Arial"/>
                <a:cs typeface="Arial"/>
                <a:sym typeface="Arial"/>
              </a:rPr>
              <a:t>identify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expiring</a:t>
            </a:r>
            <a:r>
              <a:rPr lang="it-IT" sz="1400" b="0" i="0">
                <a:solidFill>
                  <a:srgbClr val="0D0D0D"/>
                </a:solidFill>
                <a:latin typeface="Arial"/>
                <a:ea typeface="Arial"/>
                <a:cs typeface="Arial"/>
                <a:sym typeface="Arial"/>
              </a:rPr>
              <a:t> or </a:t>
            </a:r>
            <a:r>
              <a:rPr lang="it-IT" sz="1400" b="0" i="0" err="1">
                <a:solidFill>
                  <a:srgbClr val="0D0D0D"/>
                </a:solidFill>
                <a:latin typeface="Arial"/>
                <a:ea typeface="Arial"/>
                <a:cs typeface="Arial"/>
                <a:sym typeface="Arial"/>
              </a:rPr>
              <a:t>expired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qualifications</a:t>
            </a:r>
            <a:r>
              <a:rPr lang="it-IT" sz="1400">
                <a:solidFill>
                  <a:srgbClr val="0D0D0D"/>
                </a:solidFill>
                <a:latin typeface="Arial"/>
                <a:ea typeface="Arial"/>
                <a:cs typeface="Arial"/>
                <a:sym typeface="Arial"/>
              </a:rPr>
              <a:t>: </a:t>
            </a:r>
            <a:endParaRPr sz="1400" b="0" i="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Access the 'My </a:t>
            </a:r>
            <a:r>
              <a:rPr lang="it-IT" sz="1400" b="0" i="0"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section</a:t>
            </a:r>
            <a:r>
              <a:rPr lang="it-IT" sz="1400" b="0" i="0">
                <a:solidFill>
                  <a:srgbClr val="0D0D0D"/>
                </a:solidFill>
                <a:latin typeface="Arial"/>
                <a:ea typeface="Arial"/>
                <a:cs typeface="Arial"/>
                <a:sym typeface="Arial"/>
              </a:rPr>
              <a:t>: Select the </a:t>
            </a:r>
            <a:r>
              <a:rPr lang="it-IT" sz="1400" b="0" i="0" err="1">
                <a:solidFill>
                  <a:srgbClr val="0D0D0D"/>
                </a:solidFill>
                <a:latin typeface="Arial"/>
                <a:ea typeface="Arial"/>
                <a:cs typeface="Arial"/>
                <a:sym typeface="Arial"/>
              </a:rPr>
              <a:t>Icon</a:t>
            </a:r>
            <a:r>
              <a:rPr lang="it-IT" sz="1400" b="0" i="0">
                <a:solidFill>
                  <a:srgbClr val="0D0D0D"/>
                </a:solidFill>
                <a:latin typeface="Arial"/>
                <a:ea typeface="Arial"/>
                <a:cs typeface="Arial"/>
                <a:sym typeface="Arial"/>
              </a:rPr>
              <a:t> in the </a:t>
            </a:r>
            <a:r>
              <a:rPr lang="it-IT" sz="1400" b="0" i="0" err="1">
                <a:solidFill>
                  <a:srgbClr val="0D0D0D"/>
                </a:solidFill>
                <a:latin typeface="Arial"/>
                <a:ea typeface="Arial"/>
                <a:cs typeface="Arial"/>
                <a:sym typeface="Arial"/>
              </a:rPr>
              <a:t>sidebar</a:t>
            </a:r>
            <a:r>
              <a:rPr lang="it-IT" sz="1400" b="0" i="0">
                <a:solidFill>
                  <a:srgbClr val="0D0D0D"/>
                </a:solidFill>
                <a:latin typeface="Arial"/>
                <a:ea typeface="Arial"/>
                <a:cs typeface="Arial"/>
                <a:sym typeface="Arial"/>
              </a:rPr>
              <a:t> ‘ 	' </a:t>
            </a:r>
            <a:r>
              <a:rPr lang="it-IT" sz="1400" i="0">
                <a:solidFill>
                  <a:srgbClr val="0D0D0D"/>
                </a:solidFill>
                <a:latin typeface="Arial"/>
                <a:ea typeface="Arial"/>
                <a:cs typeface="Arial"/>
                <a:sym typeface="Arial"/>
              </a:rPr>
              <a:t>and click on </a:t>
            </a:r>
            <a:r>
              <a:rPr lang="it-IT" sz="1400">
                <a:solidFill>
                  <a:srgbClr val="0D0D0D"/>
                </a:solidFill>
                <a:latin typeface="Arial"/>
                <a:ea typeface="Arial"/>
                <a:cs typeface="Arial"/>
                <a:sym typeface="Arial"/>
              </a:rPr>
              <a:t>'</a:t>
            </a:r>
            <a:r>
              <a:rPr lang="it-IT" sz="1400" b="1" i="0">
                <a:solidFill>
                  <a:srgbClr val="0D0D0D"/>
                </a:solidFill>
                <a:latin typeface="Arial"/>
                <a:ea typeface="Arial"/>
                <a:cs typeface="Arial"/>
                <a:sym typeface="Arial"/>
              </a:rPr>
              <a:t>My </a:t>
            </a:r>
            <a:r>
              <a:rPr lang="it-IT" sz="1400" b="1" i="0" err="1">
                <a:solidFill>
                  <a:srgbClr val="0D0D0D"/>
                </a:solidFill>
                <a:latin typeface="Arial"/>
                <a:ea typeface="Arial"/>
                <a:cs typeface="Arial"/>
                <a:sym typeface="Arial"/>
              </a:rPr>
              <a:t>Categories</a:t>
            </a:r>
            <a:r>
              <a:rPr lang="it-IT" sz="1400" i="0">
                <a:solidFill>
                  <a:srgbClr val="0D0D0D"/>
                </a:solidFill>
                <a:latin typeface="Arial"/>
                <a:ea typeface="Arial"/>
                <a:cs typeface="Arial"/>
                <a:sym typeface="Arial"/>
              </a:rPr>
              <a:t>' (1).</a:t>
            </a:r>
            <a:endParaRPr sz="1400" b="0" i="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a:solidFill>
                  <a:srgbClr val="0D0D0D"/>
                </a:solidFill>
                <a:latin typeface="Arial"/>
                <a:ea typeface="Arial"/>
                <a:cs typeface="Arial"/>
                <a:sym typeface="Arial"/>
              </a:rPr>
              <a:t>In the '</a:t>
            </a:r>
            <a:r>
              <a:rPr lang="it-IT" sz="1400" i="1" err="1">
                <a:solidFill>
                  <a:srgbClr val="0D0D0D"/>
                </a:solidFill>
                <a:latin typeface="Arial"/>
                <a:ea typeface="Arial"/>
                <a:cs typeface="Arial"/>
                <a:sym typeface="Arial"/>
              </a:rPr>
              <a:t>Valuation</a:t>
            </a:r>
            <a:r>
              <a:rPr lang="it-IT" sz="1400" i="1">
                <a:solidFill>
                  <a:srgbClr val="0D0D0D"/>
                </a:solidFill>
                <a:latin typeface="Arial"/>
                <a:ea typeface="Arial"/>
                <a:cs typeface="Arial"/>
                <a:sym typeface="Arial"/>
              </a:rPr>
              <a:t> Status' </a:t>
            </a:r>
            <a:r>
              <a:rPr lang="it-IT" sz="1400">
                <a:solidFill>
                  <a:srgbClr val="0D0D0D"/>
                </a:solidFill>
                <a:latin typeface="Arial"/>
                <a:ea typeface="Arial"/>
                <a:cs typeface="Arial"/>
                <a:sym typeface="Arial"/>
              </a:rPr>
              <a:t>box, the </a:t>
            </a:r>
            <a:r>
              <a:rPr lang="it-IT" sz="1400" err="1">
                <a:solidFill>
                  <a:srgbClr val="0D0D0D"/>
                </a:solidFill>
                <a:latin typeface="Arial"/>
                <a:ea typeface="Arial"/>
                <a:cs typeface="Arial"/>
                <a:sym typeface="Arial"/>
              </a:rPr>
              <a:t>category</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is</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indicated</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as</a:t>
            </a:r>
            <a:r>
              <a:rPr lang="it-IT" sz="1400">
                <a:solidFill>
                  <a:srgbClr val="0D0D0D"/>
                </a:solidFill>
                <a:latin typeface="Arial"/>
                <a:ea typeface="Arial"/>
                <a:cs typeface="Arial"/>
                <a:sym typeface="Arial"/>
              </a:rPr>
              <a:t> '</a:t>
            </a:r>
            <a:r>
              <a:rPr lang="it-IT" sz="1400" b="1" i="1" err="1">
                <a:solidFill>
                  <a:srgbClr val="0D0D0D"/>
                </a:solidFill>
                <a:latin typeface="Arial"/>
                <a:ea typeface="Arial"/>
                <a:cs typeface="Arial"/>
                <a:sym typeface="Arial"/>
              </a:rPr>
              <a:t>Expired</a:t>
            </a:r>
            <a:r>
              <a:rPr lang="it-IT" sz="1400" b="1" i="1">
                <a:solidFill>
                  <a:srgbClr val="0D0D0D"/>
                </a:solidFill>
                <a:latin typeface="Arial"/>
                <a:ea typeface="Arial"/>
                <a:cs typeface="Arial"/>
                <a:sym typeface="Arial"/>
              </a:rPr>
              <a:t>(...)</a:t>
            </a:r>
            <a:r>
              <a:rPr lang="it-IT" sz="1400">
                <a:solidFill>
                  <a:srgbClr val="0D0D0D"/>
                </a:solidFill>
                <a:latin typeface="Arial"/>
                <a:ea typeface="Arial"/>
                <a:cs typeface="Arial"/>
                <a:sym typeface="Arial"/>
              </a:rPr>
              <a:t>'.</a:t>
            </a:r>
            <a:endParaRPr sz="1400">
              <a:solidFill>
                <a:srgbClr val="0D0D0D"/>
              </a:solidFill>
              <a:latin typeface="Arial"/>
              <a:ea typeface="Arial"/>
              <a:cs typeface="Arial"/>
              <a:sym typeface="Arial"/>
            </a:endParaRPr>
          </a:p>
        </p:txBody>
      </p:sp>
      <p:pic>
        <p:nvPicPr>
          <p:cNvPr id="300" name="Google Shape;300;p34" descr="Home con riempimento a tinta unita">
            <a:hlinkClick r:id="" action="ppaction://noaction"/>
          </p:cNvPr>
          <p:cNvPicPr preferRelativeResize="0"/>
          <p:nvPr/>
        </p:nvPicPr>
        <p:blipFill rotWithShape="1">
          <a:blip r:embed="rId4">
            <a:alphaModFix/>
          </a:blip>
          <a:srcRect/>
          <a:stretch/>
        </p:blipFill>
        <p:spPr>
          <a:xfrm>
            <a:off x="11514055" y="146052"/>
            <a:ext cx="388937" cy="388937"/>
          </a:xfrm>
          <a:prstGeom prst="rect">
            <a:avLst/>
          </a:prstGeom>
          <a:noFill/>
          <a:ln>
            <a:noFill/>
          </a:ln>
        </p:spPr>
      </p:pic>
      <p:pic>
        <p:nvPicPr>
          <p:cNvPr id="302" name="Google Shape;302;p34"/>
          <p:cNvPicPr preferRelativeResize="0"/>
          <p:nvPr/>
        </p:nvPicPr>
        <p:blipFill rotWithShape="1">
          <a:blip r:embed="rId5">
            <a:alphaModFix/>
          </a:blip>
          <a:srcRect/>
          <a:stretch/>
        </p:blipFill>
        <p:spPr>
          <a:xfrm>
            <a:off x="6460274" y="1275608"/>
            <a:ext cx="362674" cy="308659"/>
          </a:xfrm>
          <a:prstGeom prst="rect">
            <a:avLst/>
          </a:prstGeom>
          <a:noFill/>
          <a:ln>
            <a:noFill/>
          </a:ln>
        </p:spPr>
      </p:pic>
      <p:sp>
        <p:nvSpPr>
          <p:cNvPr id="303" name="Google Shape;303;p34"/>
          <p:cNvSpPr/>
          <p:nvPr/>
        </p:nvSpPr>
        <p:spPr>
          <a:xfrm>
            <a:off x="8423280" y="3838201"/>
            <a:ext cx="1217379" cy="28354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04" name="Google Shape;304;p34"/>
          <p:cNvCxnSpPr/>
          <p:nvPr/>
        </p:nvCxnSpPr>
        <p:spPr>
          <a:xfrm>
            <a:off x="8962645" y="3508551"/>
            <a:ext cx="0" cy="319602"/>
          </a:xfrm>
          <a:prstGeom prst="straightConnector1">
            <a:avLst/>
          </a:prstGeom>
          <a:noFill/>
          <a:ln w="19050" cap="flat" cmpd="sng">
            <a:solidFill>
              <a:srgbClr val="FF0000"/>
            </a:solidFill>
            <a:prstDash val="solid"/>
            <a:round/>
            <a:headEnd type="none" w="sm" len="sm"/>
            <a:tailEnd type="stealth"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 name="Immagine 2">
            <a:extLst>
              <a:ext uri="{FF2B5EF4-FFF2-40B4-BE49-F238E27FC236}">
                <a16:creationId xmlns:a16="http://schemas.microsoft.com/office/drawing/2014/main" id="{05DC8A46-FEED-5FFA-0F0F-26D0B370724B}"/>
              </a:ext>
            </a:extLst>
          </p:cNvPr>
          <p:cNvPicPr>
            <a:picLocks noChangeAspect="1"/>
          </p:cNvPicPr>
          <p:nvPr/>
        </p:nvPicPr>
        <p:blipFill>
          <a:blip r:embed="rId3">
            <a:alphaModFix/>
          </a:blip>
          <a:stretch>
            <a:fillRect/>
          </a:stretch>
        </p:blipFill>
        <p:spPr>
          <a:xfrm>
            <a:off x="871798" y="2948615"/>
            <a:ext cx="4293053" cy="1627048"/>
          </a:xfrm>
          <a:prstGeom prst="rect">
            <a:avLst/>
          </a:prstGeom>
          <a:noFill/>
          <a:ln>
            <a:noFill/>
          </a:ln>
          <a:effectLst>
            <a:outerShdw blurRad="190500" algn="tl" rotWithShape="0">
              <a:srgbClr val="000000">
                <a:alpha val="68235"/>
              </a:srgbClr>
            </a:outerShdw>
          </a:effectLst>
        </p:spPr>
      </p:pic>
      <p:sp>
        <p:nvSpPr>
          <p:cNvPr id="310" name="Google Shape;310;p35"/>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2"/>
            </a:pPr>
            <a:r>
              <a:rPr lang="it-IT" sz="2200" b="1">
                <a:solidFill>
                  <a:srgbClr val="000000"/>
                </a:solidFill>
                <a:latin typeface="Arial"/>
                <a:ea typeface="Arial"/>
                <a:cs typeface="Arial"/>
                <a:sym typeface="Arial"/>
              </a:rPr>
              <a:t>Verification of expiring or expired qualifications</a:t>
            </a:r>
            <a:endParaRPr/>
          </a:p>
        </p:txBody>
      </p:sp>
      <p:sp>
        <p:nvSpPr>
          <p:cNvPr id="311" name="Google Shape;311;p35"/>
          <p:cNvSpPr txBox="1">
            <a:spLocks noGrp="1"/>
          </p:cNvSpPr>
          <p:nvPr>
            <p:ph type="body" idx="1"/>
          </p:nvPr>
        </p:nvSpPr>
        <p:spPr>
          <a:xfrm>
            <a:off x="566057" y="933060"/>
            <a:ext cx="11034073" cy="282075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b="0" i="0" err="1">
                <a:solidFill>
                  <a:srgbClr val="0D0D0D"/>
                </a:solidFill>
                <a:latin typeface="Arial"/>
                <a:ea typeface="Arial"/>
                <a:cs typeface="Arial"/>
                <a:sym typeface="Arial"/>
              </a:rPr>
              <a:t>What</a:t>
            </a:r>
            <a:r>
              <a:rPr lang="it-IT" sz="1400" b="0" i="0">
                <a:solidFill>
                  <a:srgbClr val="0D0D0D"/>
                </a:solidFill>
                <a:latin typeface="Arial"/>
                <a:ea typeface="Arial"/>
                <a:cs typeface="Arial"/>
                <a:sym typeface="Arial"/>
              </a:rPr>
              <a:t> to do </a:t>
            </a:r>
            <a:r>
              <a:rPr lang="it-IT" sz="1400" b="0" i="0" err="1">
                <a:solidFill>
                  <a:srgbClr val="0D0D0D"/>
                </a:solidFill>
                <a:latin typeface="Arial"/>
                <a:ea typeface="Arial"/>
                <a:cs typeface="Arial"/>
                <a:sym typeface="Arial"/>
              </a:rPr>
              <a:t>when</a:t>
            </a:r>
            <a:r>
              <a:rPr lang="it-IT" sz="1400" b="0" i="0">
                <a:solidFill>
                  <a:srgbClr val="0D0D0D"/>
                </a:solidFill>
                <a:latin typeface="Arial"/>
                <a:ea typeface="Arial"/>
                <a:cs typeface="Arial"/>
                <a:sym typeface="Arial"/>
              </a:rPr>
              <a:t> the </a:t>
            </a:r>
            <a:r>
              <a:rPr lang="it-IT" sz="1400" b="0" i="0" err="1">
                <a:solidFill>
                  <a:srgbClr val="0D0D0D"/>
                </a:solidFill>
                <a:latin typeface="Arial"/>
                <a:ea typeface="Arial"/>
                <a:cs typeface="Arial"/>
                <a:sym typeface="Arial"/>
              </a:rPr>
              <a:t>qualification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is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expiring</a:t>
            </a:r>
            <a:r>
              <a:rPr lang="it-IT" sz="1400" b="0" i="0">
                <a:solidFill>
                  <a:srgbClr val="0D0D0D"/>
                </a:solidFill>
                <a:latin typeface="Arial"/>
                <a:ea typeface="Arial"/>
                <a:cs typeface="Arial"/>
                <a:sym typeface="Arial"/>
              </a:rPr>
              <a:t> or </a:t>
            </a:r>
            <a:r>
              <a:rPr lang="it-IT" sz="1400" b="0" i="0" err="1">
                <a:solidFill>
                  <a:srgbClr val="0D0D0D"/>
                </a:solidFill>
                <a:latin typeface="Arial"/>
                <a:ea typeface="Arial"/>
                <a:cs typeface="Arial"/>
                <a:sym typeface="Arial"/>
              </a:rPr>
              <a:t>expired</a:t>
            </a:r>
            <a:r>
              <a:rPr lang="it-IT" sz="1400" b="0" i="0">
                <a:solidFill>
                  <a:srgbClr val="0D0D0D"/>
                </a:solidFill>
                <a:latin typeface="Arial"/>
                <a:ea typeface="Arial"/>
                <a:cs typeface="Arial"/>
                <a:sym typeface="Arial"/>
              </a:rPr>
              <a:t>: </a:t>
            </a:r>
            <a:endParaRPr/>
          </a:p>
          <a:p>
            <a:pPr marL="342900" lvl="0" indent="-342900" algn="l" rtl="0">
              <a:lnSpc>
                <a:spcPct val="150000"/>
              </a:lnSpc>
              <a:spcBef>
                <a:spcPts val="0"/>
              </a:spcBef>
              <a:spcAft>
                <a:spcPts val="0"/>
              </a:spcAft>
              <a:buSzPts val="1400"/>
              <a:buFont typeface="Arial"/>
              <a:buAutoNum type="alphaLcParenR"/>
            </a:pPr>
            <a:r>
              <a:rPr lang="it-IT" sz="1400" b="0" i="0" err="1">
                <a:solidFill>
                  <a:srgbClr val="0D0D0D"/>
                </a:solidFill>
                <a:latin typeface="Arial"/>
                <a:ea typeface="Arial"/>
                <a:cs typeface="Arial"/>
                <a:sym typeface="Arial"/>
              </a:rPr>
              <a:t>Inform</a:t>
            </a:r>
            <a:r>
              <a:rPr lang="it-IT" sz="1400" b="0" i="0">
                <a:solidFill>
                  <a:srgbClr val="0D0D0D"/>
                </a:solidFill>
                <a:latin typeface="Arial"/>
                <a:ea typeface="Arial"/>
                <a:cs typeface="Arial"/>
                <a:sym typeface="Arial"/>
              </a:rPr>
              <a:t> Sea </a:t>
            </a:r>
            <a:r>
              <a:rPr lang="it-IT" sz="1400" b="0" i="0" err="1">
                <a:solidFill>
                  <a:srgbClr val="0D0D0D"/>
                </a:solidFill>
                <a:latin typeface="Arial"/>
                <a:ea typeface="Arial"/>
                <a:cs typeface="Arial"/>
                <a:sym typeface="Arial"/>
              </a:rPr>
              <a:t>that</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wish</a:t>
            </a:r>
            <a:r>
              <a:rPr lang="it-IT" sz="1400" b="0" i="0">
                <a:solidFill>
                  <a:srgbClr val="0D0D0D"/>
                </a:solidFill>
                <a:latin typeface="Arial"/>
                <a:ea typeface="Arial"/>
                <a:cs typeface="Arial"/>
                <a:sym typeface="Arial"/>
              </a:rPr>
              <a:t> to </a:t>
            </a:r>
            <a:r>
              <a:rPr lang="it-IT" sz="1400" b="0" i="0" err="1">
                <a:solidFill>
                  <a:srgbClr val="0D0D0D"/>
                </a:solidFill>
                <a:latin typeface="Arial"/>
                <a:ea typeface="Arial"/>
                <a:cs typeface="Arial"/>
                <a:sym typeface="Arial"/>
              </a:rPr>
              <a:t>renew</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your</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qualification</a:t>
            </a:r>
            <a:r>
              <a:rPr lang="it-IT" sz="1400" b="0" i="0">
                <a:solidFill>
                  <a:srgbClr val="0D0D0D"/>
                </a:solidFill>
                <a:latin typeface="Arial"/>
                <a:ea typeface="Arial"/>
                <a:cs typeface="Arial"/>
                <a:sym typeface="Arial"/>
              </a:rPr>
              <a:t>: </a:t>
            </a:r>
            <a:endParaRPr/>
          </a:p>
          <a:p>
            <a:pPr marL="800100" lvl="1" indent="-342900" algn="l" rtl="0">
              <a:lnSpc>
                <a:spcPct val="150000"/>
              </a:lnSpc>
              <a:spcBef>
                <a:spcPts val="0"/>
              </a:spcBef>
              <a:spcAft>
                <a:spcPts val="0"/>
              </a:spcAft>
              <a:buSzPts val="1400"/>
              <a:buFont typeface="Arial"/>
              <a:buAutoNum type="alphaLcParenR"/>
            </a:pPr>
            <a:r>
              <a:rPr lang="it-IT" b="0" i="0">
                <a:solidFill>
                  <a:srgbClr val="0D0D0D"/>
                </a:solidFill>
                <a:latin typeface="Arial"/>
                <a:ea typeface="Arial"/>
                <a:cs typeface="Arial"/>
                <a:sym typeface="Arial"/>
              </a:rPr>
              <a:t>Access the "</a:t>
            </a:r>
            <a:r>
              <a:rPr lang="it-IT" b="0" i="1" err="1">
                <a:solidFill>
                  <a:srgbClr val="0D0D0D"/>
                </a:solidFill>
                <a:latin typeface="Arial"/>
                <a:ea typeface="Arial"/>
                <a:cs typeface="Arial"/>
                <a:sym typeface="Arial"/>
              </a:rPr>
              <a:t>Category</a:t>
            </a:r>
            <a:r>
              <a:rPr lang="it-IT" b="0" i="1">
                <a:solidFill>
                  <a:srgbClr val="0D0D0D"/>
                </a:solidFill>
                <a:latin typeface="Arial"/>
                <a:ea typeface="Arial"/>
                <a:cs typeface="Arial"/>
                <a:sym typeface="Arial"/>
              </a:rPr>
              <a:t> </a:t>
            </a:r>
            <a:r>
              <a:rPr lang="it-IT" i="1">
                <a:solidFill>
                  <a:srgbClr val="0D0D0D"/>
                </a:solidFill>
              </a:rPr>
              <a:t> </a:t>
            </a:r>
            <a:r>
              <a:rPr lang="it-IT" i="1" err="1">
                <a:solidFill>
                  <a:srgbClr val="0D0D0D"/>
                </a:solidFill>
              </a:rPr>
              <a:t>Assessments</a:t>
            </a:r>
            <a:r>
              <a:rPr lang="it-IT" b="0" i="1">
                <a:solidFill>
                  <a:srgbClr val="0D0D0D"/>
                </a:solidFill>
                <a:latin typeface="Arial"/>
                <a:ea typeface="Arial"/>
                <a:cs typeface="Arial"/>
                <a:sym typeface="Arial"/>
              </a:rPr>
              <a:t>" </a:t>
            </a:r>
            <a:r>
              <a:rPr lang="it-IT" b="0" i="0" err="1">
                <a:solidFill>
                  <a:srgbClr val="0D0D0D"/>
                </a:solidFill>
                <a:latin typeface="Arial"/>
                <a:ea typeface="Arial"/>
                <a:cs typeface="Arial"/>
                <a:sym typeface="Arial"/>
              </a:rPr>
              <a:t>section</a:t>
            </a:r>
            <a:r>
              <a:rPr lang="it-IT" b="0" i="0">
                <a:solidFill>
                  <a:srgbClr val="0D0D0D"/>
                </a:solidFill>
                <a:latin typeface="Arial"/>
                <a:ea typeface="Arial"/>
                <a:cs typeface="Arial"/>
                <a:sym typeface="Arial"/>
              </a:rPr>
              <a:t>: Select the </a:t>
            </a:r>
            <a:r>
              <a:rPr lang="it-IT" b="0" i="0" err="1">
                <a:solidFill>
                  <a:srgbClr val="0D0D0D"/>
                </a:solidFill>
                <a:latin typeface="Arial"/>
                <a:ea typeface="Arial"/>
                <a:cs typeface="Arial"/>
                <a:sym typeface="Arial"/>
              </a:rPr>
              <a:t>Icon</a:t>
            </a:r>
            <a:r>
              <a:rPr lang="it-IT" b="0" i="0">
                <a:solidFill>
                  <a:srgbClr val="0D0D0D"/>
                </a:solidFill>
                <a:latin typeface="Arial"/>
                <a:ea typeface="Arial"/>
                <a:cs typeface="Arial"/>
                <a:sym typeface="Arial"/>
              </a:rPr>
              <a:t> in the </a:t>
            </a:r>
            <a:r>
              <a:rPr lang="it-IT" b="0" i="0" err="1">
                <a:solidFill>
                  <a:srgbClr val="0D0D0D"/>
                </a:solidFill>
                <a:latin typeface="Arial"/>
                <a:ea typeface="Arial"/>
                <a:cs typeface="Arial"/>
                <a:sym typeface="Arial"/>
              </a:rPr>
              <a:t>sidebar</a:t>
            </a:r>
            <a:r>
              <a:rPr lang="it-IT" b="0" i="0">
                <a:solidFill>
                  <a:srgbClr val="0D0D0D"/>
                </a:solidFill>
                <a:latin typeface="Arial"/>
                <a:ea typeface="Arial"/>
                <a:cs typeface="Arial"/>
                <a:sym typeface="Arial"/>
              </a:rPr>
              <a:t> «	</a:t>
            </a:r>
            <a:r>
              <a:rPr lang="it-IT">
                <a:solidFill>
                  <a:srgbClr val="0D0D0D"/>
                </a:solidFill>
              </a:rPr>
              <a:t>»</a:t>
            </a:r>
            <a:r>
              <a:rPr lang="it-IT" b="0" i="0">
                <a:solidFill>
                  <a:srgbClr val="0D0D0D"/>
                </a:solidFill>
                <a:latin typeface="Arial"/>
                <a:ea typeface="Arial"/>
                <a:cs typeface="Arial"/>
                <a:sym typeface="Arial"/>
              </a:rPr>
              <a:t> </a:t>
            </a:r>
            <a:r>
              <a:rPr lang="it-IT" i="0">
                <a:solidFill>
                  <a:srgbClr val="0D0D0D"/>
                </a:solidFill>
                <a:latin typeface="Arial"/>
                <a:ea typeface="Arial"/>
                <a:cs typeface="Arial"/>
                <a:sym typeface="Arial"/>
              </a:rPr>
              <a:t>and click on «</a:t>
            </a:r>
            <a:r>
              <a:rPr lang="it-IT" b="1" err="1">
                <a:solidFill>
                  <a:srgbClr val="0D0D0D"/>
                </a:solidFill>
              </a:rPr>
              <a:t>Assessments</a:t>
            </a:r>
            <a:r>
              <a:rPr lang="it-IT" b="1" i="0">
                <a:solidFill>
                  <a:srgbClr val="0D0D0D"/>
                </a:solidFill>
                <a:latin typeface="Arial"/>
                <a:ea typeface="Arial"/>
                <a:cs typeface="Arial"/>
                <a:sym typeface="Arial"/>
              </a:rPr>
              <a:t>" </a:t>
            </a:r>
            <a:r>
              <a:rPr lang="it-IT" i="0">
                <a:solidFill>
                  <a:srgbClr val="0D0D0D"/>
                </a:solidFill>
                <a:latin typeface="Arial"/>
                <a:ea typeface="Arial"/>
                <a:cs typeface="Arial"/>
                <a:sym typeface="Arial"/>
              </a:rPr>
              <a:t>and </a:t>
            </a:r>
            <a:r>
              <a:rPr lang="it-IT" i="0" err="1">
                <a:solidFill>
                  <a:srgbClr val="0D0D0D"/>
                </a:solidFill>
                <a:latin typeface="Arial"/>
                <a:ea typeface="Arial"/>
                <a:cs typeface="Arial"/>
                <a:sym typeface="Arial"/>
              </a:rPr>
              <a:t>then</a:t>
            </a:r>
            <a:r>
              <a:rPr lang="it-IT" i="0">
                <a:solidFill>
                  <a:srgbClr val="0D0D0D"/>
                </a:solidFill>
                <a:latin typeface="Arial"/>
                <a:ea typeface="Arial"/>
                <a:cs typeface="Arial"/>
                <a:sym typeface="Arial"/>
              </a:rPr>
              <a:t> on </a:t>
            </a:r>
            <a:r>
              <a:rPr lang="it-IT">
                <a:solidFill>
                  <a:srgbClr val="0D0D0D"/>
                </a:solidFill>
                <a:latin typeface="Arial"/>
                <a:ea typeface="Arial"/>
                <a:cs typeface="Arial"/>
                <a:sym typeface="Arial"/>
              </a:rPr>
              <a:t>"</a:t>
            </a:r>
            <a:r>
              <a:rPr lang="it-IT" b="1" i="0" err="1">
                <a:solidFill>
                  <a:srgbClr val="0D0D0D"/>
                </a:solidFill>
                <a:latin typeface="Arial"/>
                <a:ea typeface="Arial"/>
                <a:cs typeface="Arial"/>
                <a:sym typeface="Arial"/>
              </a:rPr>
              <a:t>Category</a:t>
            </a:r>
            <a:r>
              <a:rPr lang="it-IT" b="1" i="0">
                <a:solidFill>
                  <a:srgbClr val="0D0D0D"/>
                </a:solidFill>
                <a:latin typeface="Arial"/>
                <a:ea typeface="Arial"/>
                <a:cs typeface="Arial"/>
                <a:sym typeface="Arial"/>
              </a:rPr>
              <a:t> </a:t>
            </a:r>
            <a:r>
              <a:rPr lang="it-IT" b="1" err="1">
                <a:solidFill>
                  <a:srgbClr val="0D0D0D"/>
                </a:solidFill>
              </a:rPr>
              <a:t>Assessments</a:t>
            </a:r>
            <a:r>
              <a:rPr lang="it-IT" i="0">
                <a:solidFill>
                  <a:srgbClr val="0D0D0D"/>
                </a:solidFill>
                <a:latin typeface="Arial"/>
                <a:ea typeface="Arial"/>
                <a:cs typeface="Arial"/>
                <a:sym typeface="Arial"/>
              </a:rPr>
              <a:t>" (1).</a:t>
            </a:r>
            <a:endParaRPr/>
          </a:p>
          <a:p>
            <a:pPr marL="800100" lvl="1" indent="-342900" algn="l" rtl="0">
              <a:lnSpc>
                <a:spcPct val="150000"/>
              </a:lnSpc>
              <a:spcBef>
                <a:spcPts val="0"/>
              </a:spcBef>
              <a:spcAft>
                <a:spcPts val="0"/>
              </a:spcAft>
              <a:buSzPts val="1400"/>
              <a:buFont typeface="Arial"/>
              <a:buAutoNum type="alphaLcParenR"/>
            </a:pPr>
            <a:r>
              <a:rPr lang="it-IT" b="0">
                <a:solidFill>
                  <a:srgbClr val="0D0D0D"/>
                </a:solidFill>
                <a:latin typeface="Arial"/>
                <a:ea typeface="Arial"/>
                <a:cs typeface="Arial"/>
                <a:sym typeface="Arial"/>
              </a:rPr>
              <a:t>Locate and </a:t>
            </a:r>
            <a:r>
              <a:rPr lang="it-IT" b="0" err="1">
                <a:solidFill>
                  <a:srgbClr val="0D0D0D"/>
                </a:solidFill>
                <a:latin typeface="Arial"/>
                <a:ea typeface="Arial"/>
                <a:cs typeface="Arial"/>
                <a:sym typeface="Arial"/>
              </a:rPr>
              <a:t>select</a:t>
            </a:r>
            <a:r>
              <a:rPr lang="it-IT" b="0">
                <a:solidFill>
                  <a:srgbClr val="0D0D0D"/>
                </a:solidFill>
                <a:latin typeface="Arial"/>
                <a:ea typeface="Arial"/>
                <a:cs typeface="Arial"/>
                <a:sym typeface="Arial"/>
              </a:rPr>
              <a:t> the </a:t>
            </a:r>
            <a:r>
              <a:rPr lang="it-IT" b="0" err="1">
                <a:solidFill>
                  <a:srgbClr val="0D0D0D"/>
                </a:solidFill>
                <a:latin typeface="Arial"/>
                <a:ea typeface="Arial"/>
                <a:cs typeface="Arial"/>
                <a:sym typeface="Arial"/>
              </a:rPr>
              <a:t>expired</a:t>
            </a:r>
            <a:r>
              <a:rPr lang="it-IT" b="0">
                <a:solidFill>
                  <a:srgbClr val="0D0D0D"/>
                </a:solidFill>
                <a:latin typeface="Arial"/>
                <a:ea typeface="Arial"/>
                <a:cs typeface="Arial"/>
                <a:sym typeface="Arial"/>
              </a:rPr>
              <a:t> or </a:t>
            </a:r>
            <a:r>
              <a:rPr lang="it-IT" b="0" err="1">
                <a:solidFill>
                  <a:srgbClr val="0D0D0D"/>
                </a:solidFill>
                <a:latin typeface="Arial"/>
                <a:ea typeface="Arial"/>
                <a:cs typeface="Arial"/>
                <a:sym typeface="Arial"/>
              </a:rPr>
              <a:t>expiring</a:t>
            </a:r>
            <a:r>
              <a:rPr lang="it-IT" b="0">
                <a:solidFill>
                  <a:srgbClr val="0D0D0D"/>
                </a:solidFill>
                <a:latin typeface="Arial"/>
                <a:ea typeface="Arial"/>
                <a:cs typeface="Arial"/>
                <a:sym typeface="Arial"/>
              </a:rPr>
              <a:t> </a:t>
            </a:r>
            <a:r>
              <a:rPr lang="it-IT" b="0" err="1">
                <a:solidFill>
                  <a:srgbClr val="0D0D0D"/>
                </a:solidFill>
                <a:latin typeface="Arial"/>
                <a:ea typeface="Arial"/>
                <a:cs typeface="Arial"/>
                <a:sym typeface="Arial"/>
              </a:rPr>
              <a:t>qualification</a:t>
            </a:r>
            <a:r>
              <a:rPr lang="it-IT" b="0">
                <a:solidFill>
                  <a:srgbClr val="0D0D0D"/>
                </a:solidFill>
                <a:latin typeface="Arial"/>
                <a:ea typeface="Arial"/>
                <a:cs typeface="Arial"/>
                <a:sym typeface="Arial"/>
              </a:rPr>
              <a:t> (2) to access </a:t>
            </a:r>
            <a:r>
              <a:rPr lang="it-IT" b="0" err="1">
                <a:solidFill>
                  <a:srgbClr val="0D0D0D"/>
                </a:solidFill>
                <a:latin typeface="Arial"/>
                <a:ea typeface="Arial"/>
                <a:cs typeface="Arial"/>
                <a:sym typeface="Arial"/>
              </a:rPr>
              <a:t>its</a:t>
            </a:r>
            <a:r>
              <a:rPr lang="it-IT" b="0">
                <a:solidFill>
                  <a:srgbClr val="0D0D0D"/>
                </a:solidFill>
                <a:latin typeface="Arial"/>
                <a:ea typeface="Arial"/>
                <a:cs typeface="Arial"/>
                <a:sym typeface="Arial"/>
              </a:rPr>
              <a:t> </a:t>
            </a:r>
            <a:r>
              <a:rPr lang="it-IT" b="0" err="1">
                <a:solidFill>
                  <a:srgbClr val="0D0D0D"/>
                </a:solidFill>
                <a:latin typeface="Arial"/>
                <a:ea typeface="Arial"/>
                <a:cs typeface="Arial"/>
                <a:sym typeface="Arial"/>
              </a:rPr>
              <a:t>detail</a:t>
            </a:r>
            <a:r>
              <a:rPr lang="it-IT" b="0">
                <a:solidFill>
                  <a:srgbClr val="0D0D0D"/>
                </a:solidFill>
                <a:latin typeface="Arial"/>
                <a:ea typeface="Arial"/>
                <a:cs typeface="Arial"/>
                <a:sym typeface="Arial"/>
              </a:rPr>
              <a:t> </a:t>
            </a:r>
            <a:r>
              <a:rPr lang="it-IT" b="0" err="1">
                <a:solidFill>
                  <a:srgbClr val="0D0D0D"/>
                </a:solidFill>
                <a:latin typeface="Arial"/>
                <a:ea typeface="Arial"/>
                <a:cs typeface="Arial"/>
                <a:sym typeface="Arial"/>
              </a:rPr>
              <a:t>section</a:t>
            </a:r>
            <a:r>
              <a:rPr lang="it-IT" b="0">
                <a:solidFill>
                  <a:srgbClr val="0D0D0D"/>
                </a:solidFill>
                <a:latin typeface="Arial"/>
                <a:ea typeface="Arial"/>
                <a:cs typeface="Arial"/>
                <a:sym typeface="Arial"/>
              </a:rPr>
              <a:t> (3).</a:t>
            </a:r>
            <a:endParaRPr/>
          </a:p>
          <a:p>
            <a:pPr marL="914400" lvl="2" indent="0" algn="l" rtl="0">
              <a:lnSpc>
                <a:spcPct val="150000"/>
              </a:lnSpc>
              <a:spcBef>
                <a:spcPts val="0"/>
              </a:spcBef>
              <a:spcAft>
                <a:spcPts val="0"/>
              </a:spcAft>
              <a:buSzPts val="1200"/>
              <a:buNone/>
            </a:pPr>
            <a:endParaRPr b="0">
              <a:solidFill>
                <a:srgbClr val="0D0D0D"/>
              </a:solidFill>
              <a:latin typeface="Arial"/>
              <a:ea typeface="Arial"/>
              <a:cs typeface="Arial"/>
              <a:sym typeface="Arial"/>
            </a:endParaRPr>
          </a:p>
        </p:txBody>
      </p:sp>
      <p:pic>
        <p:nvPicPr>
          <p:cNvPr id="312" name="Google Shape;312;p35" descr="Home con riempimento a tinta unita">
            <a:hlinkClick r:id="" action="ppaction://noaction"/>
          </p:cNvPr>
          <p:cNvPicPr preferRelativeResize="0"/>
          <p:nvPr/>
        </p:nvPicPr>
        <p:blipFill rotWithShape="1">
          <a:blip r:embed="rId4">
            <a:alphaModFix/>
          </a:blip>
          <a:srcRect/>
          <a:stretch/>
        </p:blipFill>
        <p:spPr>
          <a:xfrm>
            <a:off x="11514055" y="146052"/>
            <a:ext cx="388937" cy="388937"/>
          </a:xfrm>
          <a:prstGeom prst="rect">
            <a:avLst/>
          </a:prstGeom>
          <a:noFill/>
          <a:ln>
            <a:noFill/>
          </a:ln>
        </p:spPr>
      </p:pic>
      <p:pic>
        <p:nvPicPr>
          <p:cNvPr id="313" name="Google Shape;313;p35"/>
          <p:cNvPicPr preferRelativeResize="0"/>
          <p:nvPr/>
        </p:nvPicPr>
        <p:blipFill rotWithShape="1">
          <a:blip r:embed="rId5">
            <a:alphaModFix/>
          </a:blip>
          <a:srcRect/>
          <a:stretch/>
        </p:blipFill>
        <p:spPr>
          <a:xfrm>
            <a:off x="7568034" y="1573890"/>
            <a:ext cx="362674" cy="308659"/>
          </a:xfrm>
          <a:prstGeom prst="rect">
            <a:avLst/>
          </a:prstGeom>
          <a:noFill/>
          <a:ln>
            <a:noFill/>
          </a:ln>
        </p:spPr>
      </p:pic>
      <p:pic>
        <p:nvPicPr>
          <p:cNvPr id="314" name="Google Shape;314;p35"/>
          <p:cNvPicPr preferRelativeResize="0"/>
          <p:nvPr/>
        </p:nvPicPr>
        <p:blipFill rotWithShape="1">
          <a:blip r:embed="rId6">
            <a:alphaModFix/>
          </a:blip>
          <a:srcRect/>
          <a:stretch/>
        </p:blipFill>
        <p:spPr>
          <a:xfrm>
            <a:off x="6628963" y="2885620"/>
            <a:ext cx="4170101" cy="1769134"/>
          </a:xfrm>
          <a:prstGeom prst="rect">
            <a:avLst/>
          </a:prstGeom>
          <a:noFill/>
          <a:ln>
            <a:noFill/>
          </a:ln>
          <a:effectLst>
            <a:outerShdw blurRad="190500" algn="tl" rotWithShape="0">
              <a:srgbClr val="000000">
                <a:alpha val="68235"/>
              </a:srgbClr>
            </a:outerShdw>
          </a:effectLst>
        </p:spPr>
      </p:pic>
      <p:pic>
        <p:nvPicPr>
          <p:cNvPr id="315" name="Google Shape;315;p35"/>
          <p:cNvPicPr preferRelativeResize="0"/>
          <p:nvPr/>
        </p:nvPicPr>
        <p:blipFill rotWithShape="1">
          <a:blip r:embed="rId7">
            <a:alphaModFix/>
          </a:blip>
          <a:srcRect/>
          <a:stretch/>
        </p:blipFill>
        <p:spPr>
          <a:xfrm>
            <a:off x="3709795" y="4797898"/>
            <a:ext cx="4593872" cy="1871744"/>
          </a:xfrm>
          <a:prstGeom prst="rect">
            <a:avLst/>
          </a:prstGeom>
          <a:noFill/>
          <a:ln>
            <a:noFill/>
          </a:ln>
          <a:effectLst>
            <a:outerShdw blurRad="190500" algn="tl" rotWithShape="0">
              <a:srgbClr val="000000">
                <a:alpha val="68235"/>
              </a:srgbClr>
            </a:outerShdw>
          </a:effectLst>
        </p:spPr>
      </p:pic>
      <p:sp>
        <p:nvSpPr>
          <p:cNvPr id="317" name="Google Shape;317;p35"/>
          <p:cNvSpPr/>
          <p:nvPr/>
        </p:nvSpPr>
        <p:spPr>
          <a:xfrm>
            <a:off x="1392026" y="3897134"/>
            <a:ext cx="1290582"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18" name="Google Shape;318;p35"/>
          <p:cNvCxnSpPr/>
          <p:nvPr/>
        </p:nvCxnSpPr>
        <p:spPr>
          <a:xfrm rot="10800000">
            <a:off x="2682608" y="4110188"/>
            <a:ext cx="428625" cy="0"/>
          </a:xfrm>
          <a:prstGeom prst="straightConnector1">
            <a:avLst/>
          </a:prstGeom>
          <a:noFill/>
          <a:ln w="19050" cap="flat" cmpd="sng">
            <a:solidFill>
              <a:srgbClr val="FF0000"/>
            </a:solidFill>
            <a:prstDash val="solid"/>
            <a:round/>
            <a:headEnd type="none" w="sm" len="sm"/>
            <a:tailEnd type="stealth" w="med" len="med"/>
          </a:ln>
        </p:spPr>
      </p:cxnSp>
      <p:sp>
        <p:nvSpPr>
          <p:cNvPr id="319" name="Google Shape;319;p35"/>
          <p:cNvSpPr/>
          <p:nvPr/>
        </p:nvSpPr>
        <p:spPr>
          <a:xfrm>
            <a:off x="3569123" y="3897134"/>
            <a:ext cx="1337311" cy="3561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35"/>
          <p:cNvSpPr/>
          <p:nvPr/>
        </p:nvSpPr>
        <p:spPr>
          <a:xfrm>
            <a:off x="9937568" y="4329474"/>
            <a:ext cx="892627" cy="3145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21" name="Google Shape;321;p35"/>
          <p:cNvCxnSpPr/>
          <p:nvPr/>
        </p:nvCxnSpPr>
        <p:spPr>
          <a:xfrm rot="10800000">
            <a:off x="10386060" y="4644014"/>
            <a:ext cx="0" cy="314540"/>
          </a:xfrm>
          <a:prstGeom prst="straightConnector1">
            <a:avLst/>
          </a:prstGeom>
          <a:noFill/>
          <a:ln w="19050" cap="flat" cmpd="sng">
            <a:solidFill>
              <a:srgbClr val="FF0000"/>
            </a:solidFill>
            <a:prstDash val="solid"/>
            <a:round/>
            <a:headEnd type="none" w="sm" len="sm"/>
            <a:tailEnd type="stealth" w="med" len="med"/>
          </a:ln>
        </p:spPr>
      </p:cxnSp>
      <p:pic>
        <p:nvPicPr>
          <p:cNvPr id="322" name="Google Shape;322;p35" descr="Badge 1 con riempimento a tinta unita"/>
          <p:cNvPicPr preferRelativeResize="0"/>
          <p:nvPr/>
        </p:nvPicPr>
        <p:blipFill rotWithShape="1">
          <a:blip r:embed="rId8">
            <a:alphaModFix/>
          </a:blip>
          <a:srcRect/>
          <a:stretch/>
        </p:blipFill>
        <p:spPr>
          <a:xfrm>
            <a:off x="1253451" y="2885620"/>
            <a:ext cx="277150" cy="277150"/>
          </a:xfrm>
          <a:prstGeom prst="rect">
            <a:avLst/>
          </a:prstGeom>
          <a:noFill/>
          <a:ln>
            <a:noFill/>
          </a:ln>
        </p:spPr>
      </p:pic>
      <p:pic>
        <p:nvPicPr>
          <p:cNvPr id="323" name="Google Shape;323;p35" descr="Badge con riempimento a tinta unita"/>
          <p:cNvPicPr preferRelativeResize="0"/>
          <p:nvPr/>
        </p:nvPicPr>
        <p:blipFill rotWithShape="1">
          <a:blip r:embed="rId9">
            <a:alphaModFix/>
          </a:blip>
          <a:srcRect/>
          <a:stretch/>
        </p:blipFill>
        <p:spPr>
          <a:xfrm>
            <a:off x="8980369" y="4375098"/>
            <a:ext cx="251573" cy="251573"/>
          </a:xfrm>
          <a:prstGeom prst="rect">
            <a:avLst/>
          </a:prstGeom>
          <a:noFill/>
          <a:ln>
            <a:noFill/>
          </a:ln>
        </p:spPr>
      </p:pic>
      <p:pic>
        <p:nvPicPr>
          <p:cNvPr id="324" name="Google Shape;324;p35" descr="Badge 3 con riempimento a tinta unita"/>
          <p:cNvPicPr preferRelativeResize="0"/>
          <p:nvPr/>
        </p:nvPicPr>
        <p:blipFill rotWithShape="1">
          <a:blip r:embed="rId10">
            <a:alphaModFix/>
          </a:blip>
          <a:srcRect/>
          <a:stretch/>
        </p:blipFill>
        <p:spPr>
          <a:xfrm>
            <a:off x="5755158" y="5044387"/>
            <a:ext cx="251573" cy="2515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7" name="Immagine 6">
            <a:extLst>
              <a:ext uri="{FF2B5EF4-FFF2-40B4-BE49-F238E27FC236}">
                <a16:creationId xmlns:a16="http://schemas.microsoft.com/office/drawing/2014/main" id="{CA507F27-A484-89D6-2799-D88640D8A858}"/>
              </a:ext>
            </a:extLst>
          </p:cNvPr>
          <p:cNvPicPr>
            <a:picLocks noChangeAspect="1"/>
          </p:cNvPicPr>
          <p:nvPr/>
        </p:nvPicPr>
        <p:blipFill>
          <a:blip r:embed="rId3">
            <a:alphaModFix/>
          </a:blip>
          <a:stretch>
            <a:fillRect/>
          </a:stretch>
        </p:blipFill>
        <p:spPr>
          <a:xfrm>
            <a:off x="6480401" y="2711012"/>
            <a:ext cx="4649807" cy="3845113"/>
          </a:xfrm>
          <a:prstGeom prst="rect">
            <a:avLst/>
          </a:prstGeom>
          <a:noFill/>
          <a:ln>
            <a:noFill/>
          </a:ln>
          <a:effectLst>
            <a:outerShdw blurRad="190500" algn="tl" rotWithShape="0">
              <a:srgbClr val="000000">
                <a:alpha val="68235"/>
              </a:srgbClr>
            </a:outerShdw>
          </a:effectLst>
        </p:spPr>
      </p:pic>
      <p:pic>
        <p:nvPicPr>
          <p:cNvPr id="5" name="Immagine 4">
            <a:extLst>
              <a:ext uri="{FF2B5EF4-FFF2-40B4-BE49-F238E27FC236}">
                <a16:creationId xmlns:a16="http://schemas.microsoft.com/office/drawing/2014/main" id="{20CF1123-96D9-18C6-DE1F-3B0BAC7FA57D}"/>
              </a:ext>
            </a:extLst>
          </p:cNvPr>
          <p:cNvPicPr>
            <a:picLocks noChangeAspect="1"/>
          </p:cNvPicPr>
          <p:nvPr/>
        </p:nvPicPr>
        <p:blipFill>
          <a:blip r:embed="rId4">
            <a:alphaModFix/>
          </a:blip>
          <a:stretch>
            <a:fillRect/>
          </a:stretch>
        </p:blipFill>
        <p:spPr>
          <a:xfrm>
            <a:off x="566057" y="4163415"/>
            <a:ext cx="5296582" cy="940308"/>
          </a:xfrm>
          <a:prstGeom prst="rect">
            <a:avLst/>
          </a:prstGeom>
          <a:noFill/>
          <a:ln>
            <a:noFill/>
          </a:ln>
          <a:effectLst>
            <a:outerShdw blurRad="190500" algn="tl" rotWithShape="0">
              <a:srgbClr val="000000">
                <a:alpha val="68235"/>
              </a:srgbClr>
            </a:outerShdw>
          </a:effectLst>
        </p:spPr>
      </p:pic>
      <p:sp>
        <p:nvSpPr>
          <p:cNvPr id="330" name="Google Shape;330;p36"/>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2"/>
            </a:pPr>
            <a:r>
              <a:rPr lang="it-IT" sz="2200" b="1">
                <a:solidFill>
                  <a:srgbClr val="000000"/>
                </a:solidFill>
                <a:latin typeface="Arial"/>
                <a:ea typeface="Arial"/>
                <a:cs typeface="Arial"/>
                <a:sym typeface="Arial"/>
              </a:rPr>
              <a:t>Verification of expiring or expired qualifications</a:t>
            </a:r>
            <a:endParaRPr/>
          </a:p>
        </p:txBody>
      </p:sp>
      <p:sp>
        <p:nvSpPr>
          <p:cNvPr id="331" name="Google Shape;331;p36"/>
          <p:cNvSpPr txBox="1">
            <a:spLocks noGrp="1"/>
          </p:cNvSpPr>
          <p:nvPr>
            <p:ph type="body" idx="1"/>
          </p:nvPr>
        </p:nvSpPr>
        <p:spPr>
          <a:xfrm>
            <a:off x="566057" y="919718"/>
            <a:ext cx="10947998" cy="209316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a:t>
            </a:r>
            <a:r>
              <a:rPr lang="it-IT" sz="1400" b="1" err="1">
                <a:solidFill>
                  <a:srgbClr val="0D0D0D"/>
                </a:solidFill>
                <a:latin typeface="Arial"/>
                <a:ea typeface="Arial"/>
                <a:cs typeface="Arial"/>
                <a:sym typeface="Arial"/>
              </a:rPr>
              <a:t>Messages</a:t>
            </a:r>
            <a:r>
              <a:rPr lang="it-IT" sz="1400" b="1">
                <a:solidFill>
                  <a:srgbClr val="0D0D0D"/>
                </a:solidFill>
                <a:latin typeface="Arial"/>
                <a:ea typeface="Arial"/>
                <a:cs typeface="Arial"/>
                <a:sym typeface="Arial"/>
              </a:rPr>
              <a:t> (</a:t>
            </a:r>
            <a:r>
              <a:rPr lang="it-IT" sz="1400" b="1" err="1">
                <a:solidFill>
                  <a:srgbClr val="0D0D0D"/>
                </a:solidFill>
                <a:latin typeface="Arial"/>
                <a:ea typeface="Arial"/>
                <a:cs typeface="Arial"/>
                <a:sym typeface="Arial"/>
              </a:rPr>
              <a:t>Unread</a:t>
            </a:r>
            <a:r>
              <a:rPr lang="it-IT" sz="1400" b="1">
                <a:solidFill>
                  <a:srgbClr val="0D0D0D"/>
                </a:solidFill>
                <a:latin typeface="Arial"/>
                <a:ea typeface="Arial"/>
                <a:cs typeface="Arial"/>
                <a:sym typeface="Arial"/>
              </a:rPr>
              <a:t>...)</a:t>
            </a:r>
            <a:r>
              <a:rPr lang="it-IT" sz="1400">
                <a:solidFill>
                  <a:srgbClr val="0D0D0D"/>
                </a:solidFill>
                <a:latin typeface="Arial"/>
                <a:ea typeface="Arial"/>
                <a:cs typeface="Arial"/>
                <a:sym typeface="Arial"/>
              </a:rPr>
              <a:t>' and </a:t>
            </a:r>
            <a:r>
              <a:rPr lang="it-IT" sz="1400" err="1">
                <a:solidFill>
                  <a:srgbClr val="0D0D0D"/>
                </a:solidFill>
                <a:latin typeface="Arial"/>
                <a:ea typeface="Arial"/>
                <a:cs typeface="Arial"/>
                <a:sym typeface="Arial"/>
              </a:rPr>
              <a:t>then</a:t>
            </a:r>
            <a:r>
              <a:rPr lang="it-IT" sz="1400">
                <a:solidFill>
                  <a:srgbClr val="0D0D0D"/>
                </a:solidFill>
                <a:latin typeface="Arial"/>
                <a:ea typeface="Arial"/>
                <a:cs typeface="Arial"/>
                <a:sym typeface="Arial"/>
              </a:rPr>
              <a:t> '</a:t>
            </a:r>
            <a:r>
              <a:rPr lang="it-IT" sz="1400" b="1">
                <a:solidFill>
                  <a:srgbClr val="0D0D0D"/>
                </a:solidFill>
                <a:latin typeface="Arial"/>
                <a:ea typeface="Arial"/>
                <a:cs typeface="Arial"/>
                <a:sym typeface="Arial"/>
              </a:rPr>
              <a:t>Create Message</a:t>
            </a:r>
            <a:r>
              <a:rPr lang="it-IT" sz="1400">
                <a:solidFill>
                  <a:srgbClr val="0D0D0D"/>
                </a:solidFill>
                <a:latin typeface="Arial"/>
                <a:ea typeface="Arial"/>
                <a:cs typeface="Arial"/>
                <a:sym typeface="Arial"/>
              </a:rPr>
              <a:t>' (1);</a:t>
            </a:r>
            <a:endParaRPr/>
          </a:p>
          <a:p>
            <a:pPr marL="342900" lvl="0" indent="-342900" algn="just" rtl="0">
              <a:lnSpc>
                <a:spcPct val="150000"/>
              </a:lnSpc>
              <a:spcBef>
                <a:spcPts val="0"/>
              </a:spcBef>
              <a:spcAft>
                <a:spcPts val="0"/>
              </a:spcAft>
              <a:buSzPts val="1400"/>
              <a:buFont typeface="Arial"/>
              <a:buAutoNum type="alphaLcParenR" startAt="3"/>
            </a:pPr>
            <a:r>
              <a:rPr lang="it-IT" sz="1400" b="0" err="1">
                <a:solidFill>
                  <a:srgbClr val="0D0D0D"/>
                </a:solidFill>
                <a:latin typeface="Arial"/>
                <a:ea typeface="Arial"/>
                <a:cs typeface="Arial"/>
                <a:sym typeface="Arial"/>
              </a:rPr>
              <a:t>Proceed</a:t>
            </a:r>
            <a:r>
              <a:rPr lang="it-IT" sz="1400" b="0">
                <a:solidFill>
                  <a:srgbClr val="0D0D0D"/>
                </a:solidFill>
                <a:latin typeface="Arial"/>
                <a:ea typeface="Arial"/>
                <a:cs typeface="Arial"/>
                <a:sym typeface="Arial"/>
              </a:rPr>
              <a:t> with </a:t>
            </a:r>
            <a:r>
              <a:rPr lang="it-IT" sz="1400">
                <a:solidFill>
                  <a:srgbClr val="0D0D0D"/>
                </a:solidFill>
                <a:latin typeface="Arial"/>
                <a:ea typeface="Arial"/>
                <a:cs typeface="Arial"/>
                <a:sym typeface="Arial"/>
              </a:rPr>
              <a:t>the compilation of the </a:t>
            </a:r>
            <a:r>
              <a:rPr lang="it-IT" sz="1400" err="1">
                <a:solidFill>
                  <a:srgbClr val="0D0D0D"/>
                </a:solidFill>
                <a:latin typeface="Arial"/>
                <a:ea typeface="Arial"/>
                <a:cs typeface="Arial"/>
                <a:sym typeface="Arial"/>
              </a:rPr>
              <a:t>message</a:t>
            </a:r>
            <a:r>
              <a:rPr lang="it-IT" sz="1400">
                <a:solidFill>
                  <a:srgbClr val="0D0D0D"/>
                </a:solidFill>
                <a:latin typeface="Arial"/>
                <a:ea typeface="Arial"/>
                <a:cs typeface="Arial"/>
                <a:sym typeface="Arial"/>
              </a:rPr>
              <a:t>: </a:t>
            </a:r>
            <a:endParaRPr/>
          </a:p>
          <a:p>
            <a:pPr marL="800100" lvl="1" indent="-342900" algn="just" rtl="0">
              <a:lnSpc>
                <a:spcPct val="150000"/>
              </a:lnSpc>
              <a:spcBef>
                <a:spcPts val="0"/>
              </a:spcBef>
              <a:spcAft>
                <a:spcPts val="0"/>
              </a:spcAft>
              <a:buSzPts val="1400"/>
              <a:buFont typeface="Arial"/>
              <a:buAutoNum type="alphaLcParenR" startAt="3"/>
            </a:pPr>
            <a:r>
              <a:rPr lang="it-IT" err="1">
                <a:solidFill>
                  <a:srgbClr val="0D0D0D"/>
                </a:solidFill>
                <a:latin typeface="Arial"/>
                <a:ea typeface="Arial"/>
                <a:cs typeface="Arial"/>
                <a:sym typeface="Arial"/>
              </a:rPr>
              <a:t>Indicates</a:t>
            </a:r>
            <a:r>
              <a:rPr lang="it-IT">
                <a:solidFill>
                  <a:srgbClr val="0D0D0D"/>
                </a:solidFill>
                <a:latin typeface="Arial"/>
                <a:ea typeface="Arial"/>
                <a:cs typeface="Arial"/>
                <a:sym typeface="Arial"/>
              </a:rPr>
              <a:t> "</a:t>
            </a:r>
            <a:r>
              <a:rPr lang="it-IT" b="1" err="1">
                <a:solidFill>
                  <a:srgbClr val="0D0D0D"/>
                </a:solidFill>
                <a:latin typeface="Arial"/>
                <a:ea typeface="Arial"/>
                <a:cs typeface="Arial"/>
                <a:sym typeface="Arial"/>
              </a:rPr>
              <a:t>Renewal</a:t>
            </a:r>
            <a:r>
              <a:rPr lang="it-IT">
                <a:solidFill>
                  <a:srgbClr val="0D0D0D"/>
                </a:solidFill>
                <a:latin typeface="Arial"/>
                <a:ea typeface="Arial"/>
                <a:cs typeface="Arial"/>
                <a:sym typeface="Arial"/>
              </a:rPr>
              <a:t>" or "</a:t>
            </a:r>
            <a:r>
              <a:rPr lang="it-IT" b="1" err="1">
                <a:solidFill>
                  <a:srgbClr val="0D0D0D"/>
                </a:solidFill>
                <a:latin typeface="Arial"/>
                <a:ea typeface="Arial"/>
                <a:cs typeface="Arial"/>
                <a:sym typeface="Arial"/>
              </a:rPr>
              <a:t>Reopening</a:t>
            </a:r>
            <a:r>
              <a:rPr lang="it-IT" b="1">
                <a:solidFill>
                  <a:srgbClr val="0D0D0D"/>
                </a:solidFill>
                <a:latin typeface="Arial"/>
                <a:ea typeface="Arial"/>
                <a:cs typeface="Arial"/>
                <a:sym typeface="Arial"/>
              </a:rPr>
              <a:t> </a:t>
            </a:r>
            <a:r>
              <a:rPr lang="it-IT" b="1" err="1">
                <a:solidFill>
                  <a:srgbClr val="0D0D0D"/>
                </a:solidFill>
                <a:latin typeface="Arial"/>
                <a:ea typeface="Arial"/>
                <a:cs typeface="Arial"/>
                <a:sym typeface="Arial"/>
              </a:rPr>
              <a:t>Questionnaires</a:t>
            </a:r>
            <a:r>
              <a:rPr lang="it-IT" b="1">
                <a:solidFill>
                  <a:srgbClr val="0D0D0D"/>
                </a:solidFill>
                <a:latin typeface="Arial"/>
                <a:ea typeface="Arial"/>
                <a:cs typeface="Arial"/>
                <a:sym typeface="Arial"/>
              </a:rPr>
              <a:t>" </a:t>
            </a:r>
            <a:r>
              <a:rPr lang="it-IT">
                <a:solidFill>
                  <a:srgbClr val="0D0D0D"/>
                </a:solidFill>
                <a:latin typeface="Arial"/>
                <a:ea typeface="Arial"/>
                <a:cs typeface="Arial"/>
                <a:sym typeface="Arial"/>
              </a:rPr>
              <a:t>for</a:t>
            </a:r>
            <a:r>
              <a:rPr lang="it-IT" b="1">
                <a:solidFill>
                  <a:srgbClr val="0D0D0D"/>
                </a:solidFill>
                <a:latin typeface="Arial"/>
                <a:ea typeface="Arial"/>
                <a:cs typeface="Arial"/>
                <a:sym typeface="Arial"/>
              </a:rPr>
              <a:t> </a:t>
            </a:r>
            <a:r>
              <a:rPr lang="it-IT">
                <a:solidFill>
                  <a:srgbClr val="0D0D0D"/>
                </a:solidFill>
                <a:latin typeface="Arial"/>
                <a:ea typeface="Arial"/>
                <a:cs typeface="Arial"/>
                <a:sym typeface="Arial"/>
              </a:rPr>
              <a:t>the "</a:t>
            </a:r>
            <a:r>
              <a:rPr lang="it-IT" i="1">
                <a:solidFill>
                  <a:srgbClr val="0D0D0D"/>
                </a:solidFill>
                <a:latin typeface="Arial"/>
                <a:ea typeface="Arial"/>
                <a:cs typeface="Arial"/>
                <a:sym typeface="Arial"/>
              </a:rPr>
              <a:t>Message </a:t>
            </a:r>
            <a:r>
              <a:rPr lang="it-IT" i="1" err="1">
                <a:solidFill>
                  <a:srgbClr val="0D0D0D"/>
                </a:solidFill>
                <a:latin typeface="Arial"/>
                <a:ea typeface="Arial"/>
                <a:cs typeface="Arial"/>
                <a:sym typeface="Arial"/>
              </a:rPr>
              <a:t>Classification</a:t>
            </a:r>
            <a:r>
              <a:rPr lang="it-IT">
                <a:solidFill>
                  <a:srgbClr val="0D0D0D"/>
                </a:solidFill>
                <a:latin typeface="Arial"/>
                <a:ea typeface="Arial"/>
                <a:cs typeface="Arial"/>
                <a:sym typeface="Arial"/>
              </a:rPr>
              <a:t>" field;</a:t>
            </a:r>
            <a:endParaRPr/>
          </a:p>
          <a:p>
            <a:pPr marL="800100" lvl="1" indent="-342900" algn="just" rtl="0">
              <a:lnSpc>
                <a:spcPct val="150000"/>
              </a:lnSpc>
              <a:spcBef>
                <a:spcPts val="0"/>
              </a:spcBef>
              <a:spcAft>
                <a:spcPts val="0"/>
              </a:spcAft>
              <a:buSzPts val="1400"/>
              <a:buFont typeface="Arial"/>
              <a:buAutoNum type="alphaLcParenR" startAt="3"/>
            </a:pPr>
            <a:r>
              <a:rPr lang="it-IT">
                <a:solidFill>
                  <a:srgbClr val="0D0D0D"/>
                </a:solidFill>
                <a:latin typeface="Arial"/>
                <a:ea typeface="Arial"/>
                <a:cs typeface="Arial"/>
                <a:sym typeface="Arial"/>
              </a:rPr>
              <a:t>Indicate the </a:t>
            </a:r>
            <a:r>
              <a:rPr lang="it-IT" err="1">
                <a:solidFill>
                  <a:srgbClr val="0D0D0D"/>
                </a:solidFill>
                <a:latin typeface="Arial"/>
                <a:ea typeface="Arial"/>
                <a:cs typeface="Arial"/>
                <a:sym typeface="Arial"/>
              </a:rPr>
              <a:t>subject</a:t>
            </a:r>
            <a:r>
              <a:rPr lang="it-IT">
                <a:solidFill>
                  <a:srgbClr val="0D0D0D"/>
                </a:solidFill>
                <a:latin typeface="Arial"/>
                <a:ea typeface="Arial"/>
                <a:cs typeface="Arial"/>
                <a:sym typeface="Arial"/>
              </a:rPr>
              <a:t> and </a:t>
            </a:r>
            <a:r>
              <a:rPr lang="it-IT" err="1">
                <a:solidFill>
                  <a:srgbClr val="0D0D0D"/>
                </a:solidFill>
                <a:latin typeface="Arial"/>
                <a:ea typeface="Arial"/>
                <a:cs typeface="Arial"/>
                <a:sym typeface="Arial"/>
              </a:rPr>
              <a:t>message</a:t>
            </a:r>
            <a:r>
              <a:rPr lang="it-IT">
                <a:solidFill>
                  <a:srgbClr val="0D0D0D"/>
                </a:solidFill>
                <a:latin typeface="Arial"/>
                <a:ea typeface="Arial"/>
                <a:cs typeface="Arial"/>
                <a:sym typeface="Arial"/>
              </a:rPr>
              <a:t>, </a:t>
            </a:r>
            <a:r>
              <a:rPr lang="it-IT" err="1">
                <a:solidFill>
                  <a:srgbClr val="0D0D0D"/>
                </a:solidFill>
                <a:latin typeface="Arial"/>
                <a:ea typeface="Arial"/>
                <a:cs typeface="Arial"/>
                <a:sym typeface="Arial"/>
              </a:rPr>
              <a:t>if</a:t>
            </a:r>
            <a:r>
              <a:rPr lang="it-IT">
                <a:solidFill>
                  <a:srgbClr val="0D0D0D"/>
                </a:solidFill>
                <a:latin typeface="Arial"/>
                <a:ea typeface="Arial"/>
                <a:cs typeface="Arial"/>
                <a:sym typeface="Arial"/>
              </a:rPr>
              <a:t> </a:t>
            </a:r>
            <a:r>
              <a:rPr lang="it-IT" err="1">
                <a:solidFill>
                  <a:srgbClr val="0D0D0D"/>
                </a:solidFill>
                <a:latin typeface="Arial"/>
                <a:ea typeface="Arial"/>
                <a:cs typeface="Arial"/>
                <a:sym typeface="Arial"/>
              </a:rPr>
              <a:t>necessary</a:t>
            </a:r>
            <a:r>
              <a:rPr lang="it-IT">
                <a:solidFill>
                  <a:srgbClr val="0D0D0D"/>
                </a:solidFill>
                <a:latin typeface="Arial"/>
                <a:ea typeface="Arial"/>
                <a:cs typeface="Arial"/>
                <a:sym typeface="Arial"/>
              </a:rPr>
              <a:t> </a:t>
            </a:r>
            <a:r>
              <a:rPr lang="it-IT" err="1">
                <a:solidFill>
                  <a:srgbClr val="0D0D0D"/>
                </a:solidFill>
                <a:latin typeface="Arial"/>
                <a:ea typeface="Arial"/>
                <a:cs typeface="Arial"/>
                <a:sym typeface="Arial"/>
              </a:rPr>
              <a:t>you</a:t>
            </a:r>
            <a:r>
              <a:rPr lang="it-IT">
                <a:solidFill>
                  <a:srgbClr val="0D0D0D"/>
                </a:solidFill>
                <a:latin typeface="Arial"/>
                <a:ea typeface="Arial"/>
                <a:cs typeface="Arial"/>
                <a:sym typeface="Arial"/>
              </a:rPr>
              <a:t> can </a:t>
            </a:r>
            <a:r>
              <a:rPr lang="it-IT" err="1">
                <a:solidFill>
                  <a:srgbClr val="0D0D0D"/>
                </a:solidFill>
                <a:latin typeface="Arial"/>
                <a:ea typeface="Arial"/>
                <a:cs typeface="Arial"/>
                <a:sym typeface="Arial"/>
              </a:rPr>
              <a:t>attach</a:t>
            </a:r>
            <a:r>
              <a:rPr lang="it-IT">
                <a:solidFill>
                  <a:srgbClr val="0D0D0D"/>
                </a:solidFill>
                <a:latin typeface="Arial"/>
                <a:ea typeface="Arial"/>
                <a:cs typeface="Arial"/>
                <a:sym typeface="Arial"/>
              </a:rPr>
              <a:t> a </a:t>
            </a:r>
            <a:r>
              <a:rPr lang="it-IT" err="1">
                <a:solidFill>
                  <a:srgbClr val="0D0D0D"/>
                </a:solidFill>
                <a:latin typeface="Arial"/>
                <a:ea typeface="Arial"/>
                <a:cs typeface="Arial"/>
                <a:sym typeface="Arial"/>
              </a:rPr>
              <a:t>document</a:t>
            </a:r>
            <a:r>
              <a:rPr lang="it-IT">
                <a:solidFill>
                  <a:srgbClr val="0D0D0D"/>
                </a:solidFill>
                <a:latin typeface="Arial"/>
                <a:ea typeface="Arial"/>
                <a:cs typeface="Arial"/>
                <a:sym typeface="Arial"/>
              </a:rPr>
              <a:t> by </a:t>
            </a:r>
            <a:r>
              <a:rPr lang="it-IT" err="1">
                <a:solidFill>
                  <a:srgbClr val="0D0D0D"/>
                </a:solidFill>
                <a:latin typeface="Arial"/>
                <a:ea typeface="Arial"/>
                <a:cs typeface="Arial"/>
                <a:sym typeface="Arial"/>
              </a:rPr>
              <a:t>clicking</a:t>
            </a:r>
            <a:r>
              <a:rPr lang="it-IT">
                <a:solidFill>
                  <a:srgbClr val="0D0D0D"/>
                </a:solidFill>
                <a:latin typeface="Arial"/>
                <a:ea typeface="Arial"/>
                <a:cs typeface="Arial"/>
                <a:sym typeface="Arial"/>
              </a:rPr>
              <a:t> on the </a:t>
            </a:r>
            <a:r>
              <a:rPr lang="it-IT">
                <a:solidFill>
                  <a:srgbClr val="0D0D0D"/>
                </a:solidFill>
              </a:rPr>
              <a:t>'</a:t>
            </a:r>
            <a:r>
              <a:rPr lang="it-IT" b="1">
                <a:solidFill>
                  <a:srgbClr val="0D0D0D"/>
                </a:solidFill>
              </a:rPr>
              <a:t>Attachments</a:t>
            </a:r>
            <a:r>
              <a:rPr lang="it-IT">
                <a:solidFill>
                  <a:srgbClr val="0D0D0D"/>
                </a:solidFill>
              </a:rPr>
              <a:t>' </a:t>
            </a:r>
            <a:r>
              <a:rPr lang="it-IT" err="1">
                <a:solidFill>
                  <a:srgbClr val="0D0D0D"/>
                </a:solidFill>
                <a:latin typeface="Arial"/>
                <a:ea typeface="Arial"/>
                <a:cs typeface="Arial"/>
                <a:sym typeface="Arial"/>
              </a:rPr>
              <a:t>button</a:t>
            </a:r>
            <a:r>
              <a:rPr lang="it-IT">
                <a:solidFill>
                  <a:srgbClr val="0D0D0D"/>
                </a:solidFill>
                <a:latin typeface="Arial"/>
                <a:ea typeface="Arial"/>
                <a:cs typeface="Arial"/>
                <a:sym typeface="Arial"/>
              </a:rPr>
              <a:t>;</a:t>
            </a:r>
            <a:endParaRPr/>
          </a:p>
          <a:p>
            <a:pPr marL="342900" lvl="0" indent="-342900" algn="just"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a:t>
            </a:r>
            <a:r>
              <a:rPr lang="it-IT" sz="1400" b="1" err="1">
                <a:solidFill>
                  <a:srgbClr val="0D0D0D"/>
                </a:solidFill>
                <a:latin typeface="Arial"/>
                <a:ea typeface="Arial"/>
                <a:cs typeface="Arial"/>
                <a:sym typeface="Arial"/>
              </a:rPr>
              <a:t>Send</a:t>
            </a:r>
            <a:r>
              <a:rPr lang="it-IT" sz="1400" b="1">
                <a:solidFill>
                  <a:srgbClr val="0D0D0D"/>
                </a:solidFill>
                <a:latin typeface="Arial"/>
                <a:ea typeface="Arial"/>
                <a:cs typeface="Arial"/>
                <a:sym typeface="Arial"/>
              </a:rPr>
              <a:t> Message</a:t>
            </a:r>
            <a:r>
              <a:rPr lang="it-IT" sz="1400">
                <a:solidFill>
                  <a:srgbClr val="0D0D0D"/>
                </a:solidFill>
                <a:latin typeface="Arial"/>
                <a:ea typeface="Arial"/>
                <a:cs typeface="Arial"/>
                <a:sym typeface="Arial"/>
              </a:rPr>
              <a:t>' in the top </a:t>
            </a:r>
            <a:r>
              <a:rPr lang="it-IT" sz="1400" err="1">
                <a:solidFill>
                  <a:srgbClr val="0D0D0D"/>
                </a:solidFill>
                <a:latin typeface="Arial"/>
                <a:ea typeface="Arial"/>
                <a:cs typeface="Arial"/>
                <a:sym typeface="Arial"/>
              </a:rPr>
              <a:t>right</a:t>
            </a:r>
            <a:r>
              <a:rPr lang="it-IT" sz="1400">
                <a:solidFill>
                  <a:srgbClr val="0D0D0D"/>
                </a:solidFill>
                <a:latin typeface="Arial"/>
                <a:ea typeface="Arial"/>
                <a:cs typeface="Arial"/>
                <a:sym typeface="Arial"/>
              </a:rPr>
              <a:t>-hand corner to </a:t>
            </a:r>
            <a:r>
              <a:rPr lang="it-IT" sz="1400" err="1">
                <a:solidFill>
                  <a:srgbClr val="0D0D0D"/>
                </a:solidFill>
                <a:latin typeface="Arial"/>
                <a:ea typeface="Arial"/>
                <a:cs typeface="Arial"/>
                <a:sym typeface="Arial"/>
              </a:rPr>
              <a:t>proceed</a:t>
            </a:r>
            <a:r>
              <a:rPr lang="it-IT" sz="1400">
                <a:solidFill>
                  <a:srgbClr val="0D0D0D"/>
                </a:solidFill>
                <a:latin typeface="Arial"/>
                <a:ea typeface="Arial"/>
                <a:cs typeface="Arial"/>
                <a:sym typeface="Arial"/>
              </a:rPr>
              <a:t> with </a:t>
            </a:r>
            <a:r>
              <a:rPr lang="it-IT" sz="1400" err="1">
                <a:solidFill>
                  <a:srgbClr val="0D0D0D"/>
                </a:solidFill>
                <a:latin typeface="Arial"/>
                <a:ea typeface="Arial"/>
                <a:cs typeface="Arial"/>
                <a:sym typeface="Arial"/>
              </a:rPr>
              <a:t>sending</a:t>
            </a:r>
            <a:r>
              <a:rPr lang="it-IT" sz="1400">
                <a:solidFill>
                  <a:srgbClr val="0D0D0D"/>
                </a:solidFill>
                <a:latin typeface="Arial"/>
                <a:ea typeface="Arial"/>
                <a:cs typeface="Arial"/>
                <a:sym typeface="Arial"/>
              </a:rPr>
              <a:t>.</a:t>
            </a:r>
            <a:endParaRPr/>
          </a:p>
          <a:p>
            <a:pPr marL="0" lvl="0" indent="0" algn="just" rtl="0">
              <a:lnSpc>
                <a:spcPct val="150000"/>
              </a:lnSpc>
              <a:spcBef>
                <a:spcPts val="0"/>
              </a:spcBef>
              <a:spcAft>
                <a:spcPts val="0"/>
              </a:spcAft>
              <a:buSzPts val="1400"/>
              <a:buNone/>
            </a:pPr>
            <a:r>
              <a:rPr lang="it-IT" sz="1400">
                <a:solidFill>
                  <a:srgbClr val="0D0D0D"/>
                </a:solidFill>
                <a:latin typeface="Arial"/>
                <a:ea typeface="Arial"/>
                <a:cs typeface="Arial"/>
                <a:sym typeface="Arial"/>
              </a:rPr>
              <a:t>The </a:t>
            </a:r>
            <a:r>
              <a:rPr lang="it-IT" sz="1400" err="1">
                <a:solidFill>
                  <a:srgbClr val="0D0D0D"/>
                </a:solidFill>
                <a:latin typeface="Arial"/>
                <a:ea typeface="Arial"/>
                <a:cs typeface="Arial"/>
                <a:sym typeface="Arial"/>
              </a:rPr>
              <a:t>sent</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message</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will</a:t>
            </a:r>
            <a:r>
              <a:rPr lang="it-IT" sz="1400">
                <a:solidFill>
                  <a:srgbClr val="0D0D0D"/>
                </a:solidFill>
                <a:latin typeface="Arial"/>
                <a:ea typeface="Arial"/>
                <a:cs typeface="Arial"/>
                <a:sym typeface="Arial"/>
              </a:rPr>
              <a:t> be </a:t>
            </a:r>
            <a:r>
              <a:rPr lang="it-IT" sz="1400" err="1">
                <a:solidFill>
                  <a:srgbClr val="0D0D0D"/>
                </a:solidFill>
                <a:latin typeface="Arial"/>
                <a:ea typeface="Arial"/>
                <a:cs typeface="Arial"/>
                <a:sym typeface="Arial"/>
              </a:rPr>
              <a:t>visible</a:t>
            </a:r>
            <a:r>
              <a:rPr lang="it-IT" sz="1400">
                <a:solidFill>
                  <a:srgbClr val="0D0D0D"/>
                </a:solidFill>
                <a:latin typeface="Arial"/>
                <a:ea typeface="Arial"/>
                <a:cs typeface="Arial"/>
                <a:sym typeface="Arial"/>
              </a:rPr>
              <a:t> in the '</a:t>
            </a:r>
            <a:r>
              <a:rPr lang="it-IT" sz="1400" i="1">
                <a:solidFill>
                  <a:srgbClr val="0D0D0D"/>
                </a:solidFill>
                <a:latin typeface="Arial"/>
                <a:ea typeface="Arial"/>
                <a:cs typeface="Arial"/>
                <a:sym typeface="Arial"/>
              </a:rPr>
              <a:t>Sent </a:t>
            </a:r>
            <a:r>
              <a:rPr lang="it-IT" sz="1400" i="1" err="1">
                <a:solidFill>
                  <a:srgbClr val="0D0D0D"/>
                </a:solidFill>
                <a:latin typeface="Arial"/>
                <a:ea typeface="Arial"/>
                <a:cs typeface="Arial"/>
                <a:sym typeface="Arial"/>
              </a:rPr>
              <a:t>Messages</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section</a:t>
            </a:r>
            <a:endParaRPr/>
          </a:p>
          <a:p>
            <a:pPr marL="800100" lvl="1" indent="-254000" algn="just" rtl="0">
              <a:lnSpc>
                <a:spcPct val="150000"/>
              </a:lnSpc>
              <a:spcBef>
                <a:spcPts val="0"/>
              </a:spcBef>
              <a:spcAft>
                <a:spcPts val="0"/>
              </a:spcAft>
              <a:buSzPts val="1400"/>
              <a:buFont typeface="Arial"/>
              <a:buNone/>
            </a:pPr>
            <a:endParaRPr b="0">
              <a:solidFill>
                <a:srgbClr val="0D0D0D"/>
              </a:solidFill>
              <a:latin typeface="Arial"/>
              <a:ea typeface="Arial"/>
              <a:cs typeface="Arial"/>
              <a:sym typeface="Arial"/>
            </a:endParaRPr>
          </a:p>
        </p:txBody>
      </p:sp>
      <p:pic>
        <p:nvPicPr>
          <p:cNvPr id="332" name="Google Shape;332;p36"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pic>
        <p:nvPicPr>
          <p:cNvPr id="335" name="Google Shape;335;p36" descr="Badge 1 con riempimento a tinta unita"/>
          <p:cNvPicPr preferRelativeResize="0"/>
          <p:nvPr/>
        </p:nvPicPr>
        <p:blipFill rotWithShape="1">
          <a:blip r:embed="rId6">
            <a:alphaModFix/>
          </a:blip>
          <a:srcRect/>
          <a:stretch/>
        </p:blipFill>
        <p:spPr>
          <a:xfrm>
            <a:off x="3316550" y="4176886"/>
            <a:ext cx="277150" cy="277150"/>
          </a:xfrm>
          <a:prstGeom prst="rect">
            <a:avLst/>
          </a:prstGeom>
          <a:noFill/>
          <a:ln>
            <a:noFill/>
          </a:ln>
        </p:spPr>
      </p:pic>
      <p:sp>
        <p:nvSpPr>
          <p:cNvPr id="336" name="Google Shape;336;p36"/>
          <p:cNvSpPr/>
          <p:nvPr/>
        </p:nvSpPr>
        <p:spPr>
          <a:xfrm>
            <a:off x="1512475" y="4212756"/>
            <a:ext cx="1334748"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7" name="Google Shape;337;p36"/>
          <p:cNvCxnSpPr/>
          <p:nvPr/>
        </p:nvCxnSpPr>
        <p:spPr>
          <a:xfrm rot="10800000">
            <a:off x="2847223" y="4390132"/>
            <a:ext cx="428625" cy="0"/>
          </a:xfrm>
          <a:prstGeom prst="straightConnector1">
            <a:avLst/>
          </a:prstGeom>
          <a:noFill/>
          <a:ln w="19050" cap="flat" cmpd="sng">
            <a:solidFill>
              <a:srgbClr val="FF0000"/>
            </a:solidFill>
            <a:prstDash val="solid"/>
            <a:round/>
            <a:headEnd type="none" w="sm" len="sm"/>
            <a:tailEnd type="stealth" w="med" len="med"/>
          </a:ln>
        </p:spPr>
      </p:cxnSp>
      <p:sp>
        <p:nvSpPr>
          <p:cNvPr id="338" name="Google Shape;338;p36"/>
          <p:cNvSpPr/>
          <p:nvPr/>
        </p:nvSpPr>
        <p:spPr>
          <a:xfrm>
            <a:off x="654483" y="4683697"/>
            <a:ext cx="1021638"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9" name="Google Shape;339;p36"/>
          <p:cNvCxnSpPr>
            <a:endCxn id="338" idx="2"/>
          </p:cNvCxnSpPr>
          <p:nvPr/>
        </p:nvCxnSpPr>
        <p:spPr>
          <a:xfrm rot="10800000">
            <a:off x="1165302" y="5039843"/>
            <a:ext cx="0" cy="356100"/>
          </a:xfrm>
          <a:prstGeom prst="straightConnector1">
            <a:avLst/>
          </a:prstGeom>
          <a:noFill/>
          <a:ln w="19050" cap="flat" cmpd="sng">
            <a:solidFill>
              <a:srgbClr val="FF0000"/>
            </a:solidFill>
            <a:prstDash val="solid"/>
            <a:round/>
            <a:headEnd type="none" w="sm" len="sm"/>
            <a:tailEnd type="stealth" w="med" len="med"/>
          </a:ln>
        </p:spPr>
      </p:cxnSp>
      <p:sp>
        <p:nvSpPr>
          <p:cNvPr id="340" name="Google Shape;340;p36"/>
          <p:cNvSpPr/>
          <p:nvPr/>
        </p:nvSpPr>
        <p:spPr>
          <a:xfrm>
            <a:off x="6771397" y="3556573"/>
            <a:ext cx="2159844"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1" name="Google Shape;341;p36"/>
          <p:cNvSpPr/>
          <p:nvPr/>
        </p:nvSpPr>
        <p:spPr>
          <a:xfrm>
            <a:off x="10480431" y="2873828"/>
            <a:ext cx="608012" cy="2254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42" name="Google Shape;342;p36"/>
          <p:cNvCxnSpPr>
            <a:cxnSpLocks/>
            <a:endCxn id="341" idx="2"/>
          </p:cNvCxnSpPr>
          <p:nvPr/>
        </p:nvCxnSpPr>
        <p:spPr>
          <a:xfrm flipV="1">
            <a:off x="10784437" y="3099283"/>
            <a:ext cx="0" cy="225455"/>
          </a:xfrm>
          <a:prstGeom prst="straightConnector1">
            <a:avLst/>
          </a:prstGeom>
          <a:noFill/>
          <a:ln w="19050" cap="flat" cmpd="sng">
            <a:solidFill>
              <a:srgbClr val="FF0000"/>
            </a:solidFill>
            <a:prstDash val="solid"/>
            <a:round/>
            <a:headEnd type="none" w="sm" len="sm"/>
            <a:tailEnd type="stealth" w="med" len="med"/>
          </a:ln>
        </p:spPr>
      </p:cxnSp>
      <p:pic>
        <p:nvPicPr>
          <p:cNvPr id="11" name="Immagine 10">
            <a:extLst>
              <a:ext uri="{FF2B5EF4-FFF2-40B4-BE49-F238E27FC236}">
                <a16:creationId xmlns:a16="http://schemas.microsoft.com/office/drawing/2014/main" id="{E6EBAC75-850C-429A-77B7-74A721BD7B33}"/>
              </a:ext>
            </a:extLst>
          </p:cNvPr>
          <p:cNvPicPr>
            <a:picLocks noChangeAspect="1"/>
          </p:cNvPicPr>
          <p:nvPr/>
        </p:nvPicPr>
        <p:blipFill>
          <a:blip r:embed="rId7">
            <a:alphaModFix/>
          </a:blip>
          <a:stretch>
            <a:fillRect/>
          </a:stretch>
        </p:blipFill>
        <p:spPr>
          <a:xfrm>
            <a:off x="7253779" y="3787050"/>
            <a:ext cx="2216456" cy="558055"/>
          </a:xfrm>
          <a:prstGeom prst="rect">
            <a:avLst/>
          </a:prstGeom>
          <a:noFill/>
          <a:ln>
            <a:noFill/>
          </a:ln>
          <a:effectLst>
            <a:outerShdw blurRad="190500" algn="tl" rotWithShape="0">
              <a:srgbClr val="000000">
                <a:alpha val="68235"/>
              </a:srgbClr>
            </a:outerShdw>
          </a:effectLst>
        </p:spPr>
      </p:pic>
      <p:pic>
        <p:nvPicPr>
          <p:cNvPr id="344" name="Google Shape;344;p36" descr="Lente di ingrandimento con riempimento a tinta unita"/>
          <p:cNvPicPr preferRelativeResize="0"/>
          <p:nvPr/>
        </p:nvPicPr>
        <p:blipFill rotWithShape="1">
          <a:blip r:embed="rId8">
            <a:alphaModFix/>
          </a:blip>
          <a:srcRect/>
          <a:stretch/>
        </p:blipFill>
        <p:spPr>
          <a:xfrm>
            <a:off x="8362007" y="3714025"/>
            <a:ext cx="321733" cy="3217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10" name="Immagine 9">
            <a:extLst>
              <a:ext uri="{FF2B5EF4-FFF2-40B4-BE49-F238E27FC236}">
                <a16:creationId xmlns:a16="http://schemas.microsoft.com/office/drawing/2014/main" id="{0125BF7D-FC68-A390-C604-8EDF34690019}"/>
              </a:ext>
            </a:extLst>
          </p:cNvPr>
          <p:cNvPicPr>
            <a:picLocks noChangeAspect="1"/>
          </p:cNvPicPr>
          <p:nvPr/>
        </p:nvPicPr>
        <p:blipFill>
          <a:blip r:embed="rId3">
            <a:alphaModFix/>
          </a:blip>
          <a:stretch>
            <a:fillRect/>
          </a:stretch>
        </p:blipFill>
        <p:spPr>
          <a:xfrm>
            <a:off x="5132204" y="3897134"/>
            <a:ext cx="5970889" cy="2725498"/>
          </a:xfrm>
          <a:prstGeom prst="rect">
            <a:avLst/>
          </a:prstGeom>
          <a:noFill/>
          <a:ln>
            <a:noFill/>
          </a:ln>
          <a:effectLst>
            <a:outerShdw blurRad="190500" algn="tl" rotWithShape="0">
              <a:srgbClr val="000000">
                <a:alpha val="68235"/>
              </a:srgbClr>
            </a:outerShdw>
          </a:effectLst>
        </p:spPr>
      </p:pic>
      <p:pic>
        <p:nvPicPr>
          <p:cNvPr id="8" name="Immagine 7">
            <a:extLst>
              <a:ext uri="{FF2B5EF4-FFF2-40B4-BE49-F238E27FC236}">
                <a16:creationId xmlns:a16="http://schemas.microsoft.com/office/drawing/2014/main" id="{D6492A01-7F5A-704B-0FDA-A411BF201C1C}"/>
              </a:ext>
            </a:extLst>
          </p:cNvPr>
          <p:cNvPicPr>
            <a:picLocks noChangeAspect="1"/>
          </p:cNvPicPr>
          <p:nvPr/>
        </p:nvPicPr>
        <p:blipFill>
          <a:blip r:embed="rId4">
            <a:alphaModFix/>
          </a:blip>
          <a:stretch>
            <a:fillRect/>
          </a:stretch>
        </p:blipFill>
        <p:spPr>
          <a:xfrm>
            <a:off x="4197727" y="2369062"/>
            <a:ext cx="7316328" cy="1377128"/>
          </a:xfrm>
          <a:prstGeom prst="rect">
            <a:avLst/>
          </a:prstGeom>
          <a:noFill/>
          <a:ln>
            <a:noFill/>
          </a:ln>
          <a:effectLst>
            <a:outerShdw blurRad="190500" algn="tl" rotWithShape="0">
              <a:srgbClr val="000000">
                <a:alpha val="68235"/>
              </a:srgbClr>
            </a:outerShdw>
          </a:effectLst>
        </p:spPr>
      </p:pic>
      <p:pic>
        <p:nvPicPr>
          <p:cNvPr id="3" name="Immagine 2">
            <a:extLst>
              <a:ext uri="{FF2B5EF4-FFF2-40B4-BE49-F238E27FC236}">
                <a16:creationId xmlns:a16="http://schemas.microsoft.com/office/drawing/2014/main" id="{81474418-700E-2AA2-0677-717CC0F3274E}"/>
              </a:ext>
            </a:extLst>
          </p:cNvPr>
          <p:cNvPicPr>
            <a:picLocks noChangeAspect="1"/>
          </p:cNvPicPr>
          <p:nvPr/>
        </p:nvPicPr>
        <p:blipFill>
          <a:blip r:embed="rId5">
            <a:alphaModFix/>
          </a:blip>
          <a:stretch>
            <a:fillRect/>
          </a:stretch>
        </p:blipFill>
        <p:spPr>
          <a:xfrm>
            <a:off x="566057" y="4151886"/>
            <a:ext cx="3508296" cy="2093661"/>
          </a:xfrm>
          <a:prstGeom prst="rect">
            <a:avLst/>
          </a:prstGeom>
          <a:noFill/>
          <a:ln>
            <a:noFill/>
          </a:ln>
          <a:effectLst>
            <a:outerShdw blurRad="190500" algn="tl" rotWithShape="0">
              <a:srgbClr val="000000">
                <a:alpha val="68235"/>
              </a:srgbClr>
            </a:outerShdw>
          </a:effectLst>
        </p:spPr>
      </p:pic>
      <p:sp>
        <p:nvSpPr>
          <p:cNvPr id="350" name="Google Shape;350;p37"/>
          <p:cNvSpPr txBox="1">
            <a:spLocks noGrp="1"/>
          </p:cNvSpPr>
          <p:nvPr>
            <p:ph type="body" idx="1"/>
          </p:nvPr>
        </p:nvSpPr>
        <p:spPr>
          <a:xfrm>
            <a:off x="566057" y="933060"/>
            <a:ext cx="11034073" cy="282075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a:solidFill>
                  <a:srgbClr val="0D0D0D"/>
                </a:solidFill>
                <a:latin typeface="Arial"/>
                <a:ea typeface="Arial"/>
                <a:cs typeface="Arial"/>
                <a:sym typeface="Arial"/>
              </a:rPr>
              <a:t>After </a:t>
            </a:r>
            <a:r>
              <a:rPr lang="it-IT" sz="1400" err="1">
                <a:solidFill>
                  <a:srgbClr val="0D0D0D"/>
                </a:solidFill>
                <a:latin typeface="Arial"/>
                <a:ea typeface="Arial"/>
                <a:cs typeface="Arial"/>
                <a:sym typeface="Arial"/>
              </a:rPr>
              <a:t>sending</a:t>
            </a:r>
            <a:r>
              <a:rPr lang="it-IT" sz="1400">
                <a:solidFill>
                  <a:srgbClr val="0D0D0D"/>
                </a:solidFill>
                <a:latin typeface="Arial"/>
                <a:ea typeface="Arial"/>
                <a:cs typeface="Arial"/>
                <a:sym typeface="Arial"/>
              </a:rPr>
              <a:t> the </a:t>
            </a:r>
            <a:r>
              <a:rPr lang="it-IT" sz="1400" err="1">
                <a:solidFill>
                  <a:srgbClr val="0D0D0D"/>
                </a:solidFill>
                <a:latin typeface="Arial"/>
                <a:ea typeface="Arial"/>
                <a:cs typeface="Arial"/>
                <a:sym typeface="Arial"/>
              </a:rPr>
              <a:t>renewal</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request</a:t>
            </a:r>
            <a:r>
              <a:rPr lang="it-IT" sz="1400">
                <a:solidFill>
                  <a:srgbClr val="0D0D0D"/>
                </a:solidFill>
                <a:latin typeface="Arial"/>
                <a:ea typeface="Arial"/>
                <a:cs typeface="Arial"/>
                <a:sym typeface="Arial"/>
              </a:rPr>
              <a:t>, Sea </a:t>
            </a:r>
            <a:r>
              <a:rPr lang="it-IT" sz="1400" err="1">
                <a:solidFill>
                  <a:srgbClr val="0D0D0D"/>
                </a:solidFill>
                <a:latin typeface="Arial"/>
                <a:ea typeface="Arial"/>
                <a:cs typeface="Arial"/>
                <a:sym typeface="Arial"/>
              </a:rPr>
              <a:t>sends</a:t>
            </a:r>
            <a:r>
              <a:rPr lang="it-IT" sz="1400">
                <a:solidFill>
                  <a:srgbClr val="0D0D0D"/>
                </a:solidFill>
                <a:latin typeface="Arial"/>
                <a:ea typeface="Arial"/>
                <a:cs typeface="Arial"/>
                <a:sym typeface="Arial"/>
              </a:rPr>
              <a:t> a </a:t>
            </a:r>
            <a:r>
              <a:rPr lang="it-IT" sz="1400" err="1">
                <a:solidFill>
                  <a:srgbClr val="0D0D0D"/>
                </a:solidFill>
                <a:latin typeface="Arial"/>
                <a:ea typeface="Arial"/>
                <a:cs typeface="Arial"/>
                <a:sym typeface="Arial"/>
              </a:rPr>
              <a:t>confirmation</a:t>
            </a:r>
            <a:r>
              <a:rPr lang="it-IT" sz="1400">
                <a:solidFill>
                  <a:srgbClr val="0D0D0D"/>
                </a:solidFill>
                <a:latin typeface="Arial"/>
                <a:ea typeface="Arial"/>
                <a:cs typeface="Arial"/>
                <a:sym typeface="Arial"/>
              </a:rPr>
              <a:t> form. </a:t>
            </a:r>
            <a:endParaRPr/>
          </a:p>
          <a:p>
            <a:pPr marL="0" lvl="0" indent="0" algn="l" rtl="0">
              <a:lnSpc>
                <a:spcPct val="150000"/>
              </a:lnSpc>
              <a:spcBef>
                <a:spcPts val="0"/>
              </a:spcBef>
              <a:spcAft>
                <a:spcPts val="0"/>
              </a:spcAft>
              <a:buSzPts val="1400"/>
              <a:buNone/>
            </a:pPr>
            <a:r>
              <a:rPr lang="it-IT" sz="1400">
                <a:solidFill>
                  <a:srgbClr val="0D0D0D"/>
                </a:solidFill>
                <a:latin typeface="Arial"/>
                <a:ea typeface="Arial"/>
                <a:cs typeface="Arial"/>
                <a:sym typeface="Arial"/>
              </a:rPr>
              <a:t>How to </a:t>
            </a:r>
            <a:r>
              <a:rPr lang="it-IT" sz="1400" err="1">
                <a:solidFill>
                  <a:srgbClr val="0D0D0D"/>
                </a:solidFill>
                <a:latin typeface="Arial"/>
                <a:ea typeface="Arial"/>
                <a:cs typeface="Arial"/>
                <a:sym typeface="Arial"/>
              </a:rPr>
              <a:t>reply</a:t>
            </a:r>
            <a:r>
              <a:rPr lang="it-IT" sz="1400">
                <a:solidFill>
                  <a:srgbClr val="0D0D0D"/>
                </a:solidFill>
                <a:latin typeface="Arial"/>
                <a:ea typeface="Arial"/>
                <a:cs typeface="Arial"/>
                <a:sym typeface="Arial"/>
              </a:rPr>
              <a:t> to the '</a:t>
            </a:r>
            <a:r>
              <a:rPr lang="it-IT" sz="1400" err="1">
                <a:solidFill>
                  <a:srgbClr val="0D0D0D"/>
                </a:solidFill>
                <a:latin typeface="Arial"/>
                <a:ea typeface="Arial"/>
                <a:cs typeface="Arial"/>
                <a:sym typeface="Arial"/>
              </a:rPr>
              <a:t>Renewal</a:t>
            </a:r>
            <a:r>
              <a:rPr lang="it-IT" sz="1400">
                <a:solidFill>
                  <a:srgbClr val="0D0D0D"/>
                </a:solidFill>
                <a:latin typeface="Arial"/>
                <a:ea typeface="Arial"/>
                <a:cs typeface="Arial"/>
                <a:sym typeface="Arial"/>
              </a:rPr>
              <a:t> (</a:t>
            </a:r>
            <a:r>
              <a:rPr lang="it-IT" sz="1400" i="1" err="1">
                <a:solidFill>
                  <a:srgbClr val="0D0D0D"/>
                </a:solidFill>
                <a:latin typeface="Arial"/>
                <a:ea typeface="Arial"/>
                <a:cs typeface="Arial"/>
                <a:sym typeface="Arial"/>
              </a:rPr>
              <a:t>Expression</a:t>
            </a:r>
            <a:r>
              <a:rPr lang="it-IT" sz="1400" i="1">
                <a:solidFill>
                  <a:srgbClr val="0D0D0D"/>
                </a:solidFill>
                <a:latin typeface="Arial"/>
                <a:ea typeface="Arial"/>
                <a:cs typeface="Arial"/>
                <a:sym typeface="Arial"/>
              </a:rPr>
              <a:t> of </a:t>
            </a:r>
            <a:r>
              <a:rPr lang="it-IT" sz="1400" i="1" err="1">
                <a:solidFill>
                  <a:srgbClr val="0D0D0D"/>
                </a:solidFill>
                <a:latin typeface="Arial"/>
                <a:ea typeface="Arial"/>
                <a:cs typeface="Arial"/>
                <a:sym typeface="Arial"/>
              </a:rPr>
              <a:t>Interest</a:t>
            </a:r>
            <a:r>
              <a:rPr lang="it-IT" sz="1400" i="1">
                <a:solidFill>
                  <a:srgbClr val="0D0D0D"/>
                </a:solidFill>
                <a:latin typeface="Arial"/>
                <a:ea typeface="Arial"/>
                <a:cs typeface="Arial"/>
                <a:sym typeface="Arial"/>
              </a:rPr>
              <a:t>)</a:t>
            </a:r>
            <a:r>
              <a:rPr lang="it-IT" sz="1400">
                <a:solidFill>
                  <a:srgbClr val="0D0D0D"/>
                </a:solidFill>
                <a:latin typeface="Arial"/>
                <a:ea typeface="Arial"/>
                <a:cs typeface="Arial"/>
                <a:sym typeface="Arial"/>
              </a:rPr>
              <a:t>' form: </a:t>
            </a:r>
            <a:endParaRPr/>
          </a:p>
          <a:p>
            <a:pPr marL="342900" lvl="0" indent="-342900" algn="l" rtl="0">
              <a:lnSpc>
                <a:spcPct val="150000"/>
              </a:lnSpc>
              <a:spcBef>
                <a:spcPts val="0"/>
              </a:spcBef>
              <a:spcAft>
                <a:spcPts val="0"/>
              </a:spcAft>
              <a:buSzPts val="1400"/>
              <a:buAutoNum type="alphaLcParenR"/>
            </a:pPr>
            <a:r>
              <a:rPr lang="it-IT" sz="1400">
                <a:solidFill>
                  <a:srgbClr val="0D0D0D"/>
                </a:solidFill>
                <a:latin typeface="Arial"/>
                <a:ea typeface="Arial"/>
                <a:cs typeface="Arial"/>
                <a:sym typeface="Arial"/>
              </a:rPr>
              <a:t>Access the </a:t>
            </a:r>
            <a:r>
              <a:rPr lang="it-IT" sz="1400" err="1">
                <a:solidFill>
                  <a:srgbClr val="0D0D0D"/>
                </a:solidFill>
                <a:latin typeface="Arial"/>
                <a:ea typeface="Arial"/>
                <a:cs typeface="Arial"/>
                <a:sym typeface="Arial"/>
              </a:rPr>
              <a:t>renewal</a:t>
            </a:r>
            <a:r>
              <a:rPr lang="it-IT" sz="1400">
                <a:solidFill>
                  <a:srgbClr val="0D0D0D"/>
                </a:solidFill>
                <a:latin typeface="Arial"/>
                <a:ea typeface="Arial"/>
                <a:cs typeface="Arial"/>
                <a:sym typeface="Arial"/>
              </a:rPr>
              <a:t> form: </a:t>
            </a:r>
            <a:r>
              <a:rPr lang="it-IT" sz="1400" err="1">
                <a:solidFill>
                  <a:srgbClr val="0D0D0D"/>
                </a:solidFill>
                <a:latin typeface="Arial"/>
                <a:ea typeface="Arial"/>
                <a:cs typeface="Arial"/>
                <a:sym typeface="Arial"/>
              </a:rPr>
              <a:t>select</a:t>
            </a:r>
            <a:r>
              <a:rPr lang="it-IT" sz="1400">
                <a:solidFill>
                  <a:srgbClr val="0D0D0D"/>
                </a:solidFill>
                <a:latin typeface="Arial"/>
                <a:ea typeface="Arial"/>
                <a:cs typeface="Arial"/>
                <a:sym typeface="Arial"/>
              </a:rPr>
              <a:t> the </a:t>
            </a:r>
            <a:r>
              <a:rPr lang="it-IT" sz="1400" err="1">
                <a:solidFill>
                  <a:srgbClr val="0D0D0D"/>
                </a:solidFill>
                <a:latin typeface="Arial"/>
                <a:ea typeface="Arial"/>
                <a:cs typeface="Arial"/>
                <a:sym typeface="Arial"/>
              </a:rPr>
              <a:t>required</a:t>
            </a:r>
            <a:r>
              <a:rPr lang="it-IT" sz="1400">
                <a:solidFill>
                  <a:srgbClr val="0D0D0D"/>
                </a:solidFill>
                <a:latin typeface="Arial"/>
                <a:ea typeface="Arial"/>
                <a:cs typeface="Arial"/>
                <a:sym typeface="Arial"/>
              </a:rPr>
              <a:t> form (1) in the ‘</a:t>
            </a:r>
            <a:r>
              <a:rPr lang="it-IT" sz="1400" i="1">
                <a:solidFill>
                  <a:srgbClr val="0D0D0D"/>
                </a:solidFill>
                <a:latin typeface="Arial"/>
                <a:ea typeface="Arial"/>
                <a:cs typeface="Arial"/>
                <a:sym typeface="Arial"/>
              </a:rPr>
              <a:t>My </a:t>
            </a:r>
            <a:r>
              <a:rPr lang="it-IT" sz="1400" i="1" err="1">
                <a:solidFill>
                  <a:srgbClr val="0D0D0D"/>
                </a:solidFill>
              </a:rPr>
              <a:t>Editable</a:t>
            </a:r>
            <a:r>
              <a:rPr lang="it-IT" sz="1400" i="1">
                <a:solidFill>
                  <a:srgbClr val="0D0D0D"/>
                </a:solidFill>
              </a:rPr>
              <a:t> </a:t>
            </a:r>
            <a:r>
              <a:rPr lang="it-IT" sz="1400" i="1" err="1">
                <a:solidFill>
                  <a:srgbClr val="0D0D0D"/>
                </a:solidFill>
              </a:rPr>
              <a:t>Assessments</a:t>
            </a:r>
            <a:r>
              <a:rPr lang="it-IT" sz="1400" i="1">
                <a:solidFill>
                  <a:srgbClr val="0D0D0D"/>
                </a:solidFill>
              </a:rPr>
              <a:t>’ </a:t>
            </a:r>
            <a:r>
              <a:rPr lang="it-IT" sz="1400">
                <a:solidFill>
                  <a:srgbClr val="0D0D0D"/>
                </a:solidFill>
                <a:latin typeface="Arial"/>
                <a:ea typeface="Arial"/>
                <a:cs typeface="Arial"/>
                <a:sym typeface="Arial"/>
              </a:rPr>
              <a:t>box on the homepage.</a:t>
            </a:r>
            <a:endParaRPr/>
          </a:p>
          <a:p>
            <a:pPr marL="342900" lvl="0" indent="-342900" algn="l" rtl="0">
              <a:lnSpc>
                <a:spcPct val="150000"/>
              </a:lnSpc>
              <a:spcBef>
                <a:spcPts val="0"/>
              </a:spcBef>
              <a:spcAft>
                <a:spcPts val="0"/>
              </a:spcAft>
              <a:buSzPts val="1400"/>
              <a:buAutoNum type="alphaLcParenR"/>
            </a:pPr>
            <a:r>
              <a:rPr lang="it-IT" sz="1400" i="0" err="1">
                <a:solidFill>
                  <a:srgbClr val="0D0D0D"/>
                </a:solidFill>
                <a:latin typeface="Arial"/>
                <a:ea typeface="Arial"/>
                <a:cs typeface="Arial"/>
                <a:sym typeface="Arial"/>
              </a:rPr>
              <a:t>When</a:t>
            </a:r>
            <a:r>
              <a:rPr lang="it-IT" sz="1400" i="0">
                <a:solidFill>
                  <a:srgbClr val="0D0D0D"/>
                </a:solidFill>
                <a:latin typeface="Arial"/>
                <a:ea typeface="Arial"/>
                <a:cs typeface="Arial"/>
                <a:sym typeface="Arial"/>
              </a:rPr>
              <a:t> the form </a:t>
            </a:r>
            <a:r>
              <a:rPr lang="it-IT" sz="1400" i="0" err="1">
                <a:solidFill>
                  <a:srgbClr val="0D0D0D"/>
                </a:solidFill>
                <a:latin typeface="Arial"/>
                <a:ea typeface="Arial"/>
                <a:cs typeface="Arial"/>
                <a:sym typeface="Arial"/>
              </a:rPr>
              <a:t>opens</a:t>
            </a:r>
            <a:r>
              <a:rPr lang="it-IT" sz="1400" i="0">
                <a:solidFill>
                  <a:srgbClr val="0D0D0D"/>
                </a:solidFill>
                <a:latin typeface="Arial"/>
                <a:ea typeface="Arial"/>
                <a:cs typeface="Arial"/>
                <a:sym typeface="Arial"/>
              </a:rPr>
              <a:t>, </a:t>
            </a:r>
            <a:r>
              <a:rPr lang="it-IT" sz="1400" i="0" err="1">
                <a:solidFill>
                  <a:srgbClr val="0D0D0D"/>
                </a:solidFill>
                <a:latin typeface="Arial"/>
                <a:ea typeface="Arial"/>
                <a:cs typeface="Arial"/>
                <a:sym typeface="Arial"/>
              </a:rPr>
              <a:t>select</a:t>
            </a:r>
            <a:r>
              <a:rPr lang="it-IT" sz="1400" i="0">
                <a:solidFill>
                  <a:srgbClr val="0D0D0D"/>
                </a:solidFill>
                <a:latin typeface="Arial"/>
                <a:ea typeface="Arial"/>
                <a:cs typeface="Arial"/>
                <a:sym typeface="Arial"/>
              </a:rPr>
              <a:t> the form (2) to access the </a:t>
            </a:r>
            <a:r>
              <a:rPr lang="it-IT" sz="1400" i="0" err="1">
                <a:solidFill>
                  <a:srgbClr val="0D0D0D"/>
                </a:solidFill>
                <a:latin typeface="Arial"/>
                <a:ea typeface="Arial"/>
                <a:cs typeface="Arial"/>
                <a:sym typeface="Arial"/>
              </a:rPr>
              <a:t>details</a:t>
            </a:r>
            <a:r>
              <a:rPr lang="it-IT" sz="1400" i="0">
                <a:solidFill>
                  <a:srgbClr val="0D0D0D"/>
                </a:solidFill>
                <a:latin typeface="Arial"/>
                <a:ea typeface="Arial"/>
                <a:cs typeface="Arial"/>
                <a:sym typeface="Arial"/>
              </a:rPr>
              <a:t> (3)</a:t>
            </a:r>
            <a:r>
              <a:rPr lang="it-IT" sz="1400">
                <a:solidFill>
                  <a:srgbClr val="0D0D0D"/>
                </a:solidFill>
                <a:latin typeface="Arial"/>
                <a:ea typeface="Arial"/>
                <a:cs typeface="Arial"/>
                <a:sym typeface="Arial"/>
              </a:rPr>
              <a:t>.</a:t>
            </a:r>
            <a:endParaRPr sz="1400" i="0">
              <a:solidFill>
                <a:srgbClr val="0D0D0D"/>
              </a:solidFill>
              <a:latin typeface="Arial"/>
              <a:ea typeface="Arial"/>
              <a:cs typeface="Arial"/>
              <a:sym typeface="Arial"/>
            </a:endParaRPr>
          </a:p>
        </p:txBody>
      </p:sp>
      <p:pic>
        <p:nvPicPr>
          <p:cNvPr id="351" name="Google Shape;351;p37"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sp>
        <p:nvSpPr>
          <p:cNvPr id="354" name="Google Shape;354;p37"/>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ctr" anchorCtr="0">
            <a:noAutofit/>
          </a:bodyPr>
          <a:lstStyle/>
          <a:p>
            <a:pPr marL="457200" lvl="0" indent="-457200" algn="l" rtl="0">
              <a:lnSpc>
                <a:spcPct val="75000"/>
              </a:lnSpc>
              <a:spcBef>
                <a:spcPts val="0"/>
              </a:spcBef>
              <a:spcAft>
                <a:spcPts val="0"/>
              </a:spcAft>
              <a:buSzPts val="2200"/>
              <a:buFont typeface="Arial"/>
              <a:buAutoNum type="alphaLcParenR" startAt="3"/>
            </a:pPr>
            <a:r>
              <a:rPr lang="it-IT" sz="2200" b="1" i="0" dirty="0" err="1">
                <a:solidFill>
                  <a:srgbClr val="0D0D0D"/>
                </a:solidFill>
                <a:latin typeface="Arial"/>
                <a:ea typeface="Arial"/>
                <a:cs typeface="Arial"/>
                <a:sym typeface="Arial"/>
              </a:rPr>
              <a:t>Response</a:t>
            </a:r>
            <a:r>
              <a:rPr lang="it-IT" sz="2200" b="1" i="0" dirty="0">
                <a:solidFill>
                  <a:srgbClr val="0D0D0D"/>
                </a:solidFill>
                <a:latin typeface="Arial"/>
                <a:ea typeface="Arial"/>
                <a:cs typeface="Arial"/>
                <a:sym typeface="Arial"/>
              </a:rPr>
              <a:t> to </a:t>
            </a:r>
            <a:r>
              <a:rPr lang="it-IT" sz="2200" b="1" i="0" dirty="0" err="1">
                <a:solidFill>
                  <a:srgbClr val="0D0D0D"/>
                </a:solidFill>
                <a:latin typeface="Arial"/>
                <a:ea typeface="Arial"/>
                <a:cs typeface="Arial"/>
                <a:sym typeface="Arial"/>
              </a:rPr>
              <a:t>expression</a:t>
            </a:r>
            <a:r>
              <a:rPr lang="it-IT" sz="2200" b="1" i="0" dirty="0">
                <a:solidFill>
                  <a:srgbClr val="0D0D0D"/>
                </a:solidFill>
                <a:latin typeface="Arial"/>
                <a:ea typeface="Arial"/>
                <a:cs typeface="Arial"/>
                <a:sym typeface="Arial"/>
              </a:rPr>
              <a:t> of </a:t>
            </a:r>
            <a:r>
              <a:rPr lang="it-IT" sz="2200" b="1" i="0" dirty="0" err="1">
                <a:solidFill>
                  <a:srgbClr val="0D0D0D"/>
                </a:solidFill>
                <a:latin typeface="Arial"/>
                <a:ea typeface="Arial"/>
                <a:cs typeface="Arial"/>
                <a:sym typeface="Arial"/>
              </a:rPr>
              <a:t>interest</a:t>
            </a:r>
            <a:r>
              <a:rPr lang="it-IT" sz="2200" b="1" i="0" dirty="0">
                <a:solidFill>
                  <a:srgbClr val="0D0D0D"/>
                </a:solidFill>
                <a:latin typeface="Arial"/>
                <a:ea typeface="Arial"/>
                <a:cs typeface="Arial"/>
                <a:sym typeface="Arial"/>
              </a:rPr>
              <a:t> in </a:t>
            </a:r>
            <a:r>
              <a:rPr lang="it-IT" sz="2200" b="1" dirty="0" err="1">
                <a:solidFill>
                  <a:srgbClr val="0D0D0D"/>
                </a:solidFill>
                <a:latin typeface="Arial"/>
                <a:ea typeface="Arial"/>
                <a:cs typeface="Arial"/>
                <a:sym typeface="Arial"/>
              </a:rPr>
              <a:t>qualification</a:t>
            </a:r>
            <a:r>
              <a:rPr lang="it-IT" sz="2200" b="1" dirty="0">
                <a:solidFill>
                  <a:srgbClr val="0D0D0D"/>
                </a:solidFill>
                <a:latin typeface="Arial"/>
                <a:ea typeface="Arial"/>
                <a:cs typeface="Arial"/>
                <a:sym typeface="Arial"/>
              </a:rPr>
              <a:t> </a:t>
            </a:r>
            <a:r>
              <a:rPr lang="it-IT" sz="2200" b="1" dirty="0" err="1">
                <a:solidFill>
                  <a:srgbClr val="0D0D0D"/>
                </a:solidFill>
                <a:latin typeface="Arial"/>
                <a:ea typeface="Arial"/>
                <a:cs typeface="Arial"/>
                <a:sym typeface="Arial"/>
              </a:rPr>
              <a:t>renewal</a:t>
            </a:r>
            <a:endParaRPr dirty="0"/>
          </a:p>
        </p:txBody>
      </p:sp>
      <p:pic>
        <p:nvPicPr>
          <p:cNvPr id="355" name="Google Shape;355;p37" descr="Badge 1 con riempimento a tinta unita"/>
          <p:cNvPicPr preferRelativeResize="0"/>
          <p:nvPr/>
        </p:nvPicPr>
        <p:blipFill rotWithShape="1">
          <a:blip r:embed="rId7">
            <a:alphaModFix/>
          </a:blip>
          <a:srcRect/>
          <a:stretch/>
        </p:blipFill>
        <p:spPr>
          <a:xfrm>
            <a:off x="2499739" y="4381807"/>
            <a:ext cx="277150" cy="277150"/>
          </a:xfrm>
          <a:prstGeom prst="rect">
            <a:avLst/>
          </a:prstGeom>
          <a:noFill/>
          <a:ln>
            <a:noFill/>
          </a:ln>
        </p:spPr>
      </p:pic>
      <p:sp>
        <p:nvSpPr>
          <p:cNvPr id="356" name="Google Shape;356;p37"/>
          <p:cNvSpPr/>
          <p:nvPr/>
        </p:nvSpPr>
        <p:spPr>
          <a:xfrm>
            <a:off x="667820" y="5348620"/>
            <a:ext cx="2241947" cy="8183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57" name="Google Shape;357;p37"/>
          <p:cNvCxnSpPr/>
          <p:nvPr/>
        </p:nvCxnSpPr>
        <p:spPr>
          <a:xfrm rot="10800000">
            <a:off x="2969035" y="5782261"/>
            <a:ext cx="428625" cy="0"/>
          </a:xfrm>
          <a:prstGeom prst="straightConnector1">
            <a:avLst/>
          </a:prstGeom>
          <a:noFill/>
          <a:ln w="19050" cap="flat" cmpd="sng">
            <a:solidFill>
              <a:srgbClr val="FF0000"/>
            </a:solidFill>
            <a:prstDash val="solid"/>
            <a:round/>
            <a:headEnd type="none" w="sm" len="sm"/>
            <a:tailEnd type="stealth" w="med" len="med"/>
          </a:ln>
        </p:spPr>
      </p:cxnSp>
      <p:cxnSp>
        <p:nvCxnSpPr>
          <p:cNvPr id="358" name="Google Shape;358;p37"/>
          <p:cNvCxnSpPr/>
          <p:nvPr/>
        </p:nvCxnSpPr>
        <p:spPr>
          <a:xfrm rot="10800000">
            <a:off x="6706917" y="3588022"/>
            <a:ext cx="493378" cy="0"/>
          </a:xfrm>
          <a:prstGeom prst="straightConnector1">
            <a:avLst/>
          </a:prstGeom>
          <a:noFill/>
          <a:ln w="19050" cap="flat" cmpd="sng">
            <a:solidFill>
              <a:srgbClr val="FF0000"/>
            </a:solidFill>
            <a:prstDash val="solid"/>
            <a:round/>
            <a:headEnd type="none" w="sm" len="sm"/>
            <a:tailEnd type="stealth" w="med" len="med"/>
          </a:ln>
        </p:spPr>
      </p:cxnSp>
      <p:sp>
        <p:nvSpPr>
          <p:cNvPr id="360" name="Google Shape;360;p37"/>
          <p:cNvSpPr/>
          <p:nvPr/>
        </p:nvSpPr>
        <p:spPr>
          <a:xfrm>
            <a:off x="5926666" y="3476665"/>
            <a:ext cx="677333" cy="2771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61" name="Google Shape;361;p37" descr="Badge con riempimento a tinta unita"/>
          <p:cNvPicPr preferRelativeResize="0"/>
          <p:nvPr/>
        </p:nvPicPr>
        <p:blipFill rotWithShape="1">
          <a:blip r:embed="rId8">
            <a:alphaModFix/>
          </a:blip>
          <a:srcRect/>
          <a:stretch/>
        </p:blipFill>
        <p:spPr>
          <a:xfrm>
            <a:off x="6219033" y="2901516"/>
            <a:ext cx="277150" cy="277150"/>
          </a:xfrm>
          <a:prstGeom prst="rect">
            <a:avLst/>
          </a:prstGeom>
          <a:noFill/>
          <a:ln>
            <a:noFill/>
          </a:ln>
        </p:spPr>
      </p:pic>
      <p:pic>
        <p:nvPicPr>
          <p:cNvPr id="362" name="Google Shape;362;p37" descr="Badge 3 con riempimento a tinta unita"/>
          <p:cNvPicPr preferRelativeResize="0"/>
          <p:nvPr/>
        </p:nvPicPr>
        <p:blipFill rotWithShape="1">
          <a:blip r:embed="rId9">
            <a:alphaModFix/>
          </a:blip>
          <a:srcRect/>
          <a:stretch/>
        </p:blipFill>
        <p:spPr>
          <a:xfrm>
            <a:off x="6840448" y="4432512"/>
            <a:ext cx="282492" cy="28249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10" name="Immagine 9">
            <a:extLst>
              <a:ext uri="{FF2B5EF4-FFF2-40B4-BE49-F238E27FC236}">
                <a16:creationId xmlns:a16="http://schemas.microsoft.com/office/drawing/2014/main" id="{F8AE67A7-92A5-2075-1F37-1EA5DA073358}"/>
              </a:ext>
            </a:extLst>
          </p:cNvPr>
          <p:cNvPicPr>
            <a:picLocks noChangeAspect="1"/>
          </p:cNvPicPr>
          <p:nvPr/>
        </p:nvPicPr>
        <p:blipFill>
          <a:blip r:embed="rId3">
            <a:alphaModFix/>
          </a:blip>
          <a:stretch>
            <a:fillRect/>
          </a:stretch>
        </p:blipFill>
        <p:spPr>
          <a:xfrm>
            <a:off x="2054884" y="4151886"/>
            <a:ext cx="5911561" cy="2494787"/>
          </a:xfrm>
          <a:prstGeom prst="rect">
            <a:avLst/>
          </a:prstGeom>
          <a:noFill/>
          <a:ln>
            <a:noFill/>
          </a:ln>
          <a:effectLst>
            <a:outerShdw blurRad="190500" algn="tl" rotWithShape="0">
              <a:srgbClr val="000000">
                <a:alpha val="68235"/>
              </a:srgbClr>
            </a:outerShdw>
          </a:effectLst>
        </p:spPr>
      </p:pic>
      <p:pic>
        <p:nvPicPr>
          <p:cNvPr id="3" name="Immagine 2">
            <a:extLst>
              <a:ext uri="{FF2B5EF4-FFF2-40B4-BE49-F238E27FC236}">
                <a16:creationId xmlns:a16="http://schemas.microsoft.com/office/drawing/2014/main" id="{0AA8DFF4-AD5A-1749-31AB-49AABC081F85}"/>
              </a:ext>
            </a:extLst>
          </p:cNvPr>
          <p:cNvPicPr>
            <a:picLocks noChangeAspect="1"/>
          </p:cNvPicPr>
          <p:nvPr/>
        </p:nvPicPr>
        <p:blipFill>
          <a:blip r:embed="rId4">
            <a:alphaModFix/>
          </a:blip>
          <a:stretch>
            <a:fillRect/>
          </a:stretch>
        </p:blipFill>
        <p:spPr>
          <a:xfrm>
            <a:off x="2054884" y="2146706"/>
            <a:ext cx="5336793" cy="1842729"/>
          </a:xfrm>
          <a:prstGeom prst="rect">
            <a:avLst/>
          </a:prstGeom>
          <a:noFill/>
          <a:ln>
            <a:noFill/>
          </a:ln>
          <a:effectLst>
            <a:outerShdw blurRad="190500" algn="tl" rotWithShape="0">
              <a:srgbClr val="000000">
                <a:alpha val="68235"/>
              </a:srgbClr>
            </a:outerShdw>
          </a:effectLst>
        </p:spPr>
      </p:pic>
      <p:sp>
        <p:nvSpPr>
          <p:cNvPr id="368" name="Google Shape;368;p38"/>
          <p:cNvSpPr txBox="1">
            <a:spLocks noGrp="1"/>
          </p:cNvSpPr>
          <p:nvPr>
            <p:ph type="body" idx="1"/>
          </p:nvPr>
        </p:nvSpPr>
        <p:spPr>
          <a:xfrm>
            <a:off x="566057" y="933060"/>
            <a:ext cx="11034073" cy="282075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the </a:t>
            </a:r>
            <a:r>
              <a:rPr lang="it-IT" sz="1400" err="1">
                <a:solidFill>
                  <a:srgbClr val="0D0D0D"/>
                </a:solidFill>
                <a:latin typeface="Arial"/>
                <a:ea typeface="Arial"/>
                <a:cs typeface="Arial"/>
                <a:sym typeface="Arial"/>
              </a:rPr>
              <a:t>pencil</a:t>
            </a:r>
            <a:r>
              <a:rPr lang="it-IT" sz="1400">
                <a:solidFill>
                  <a:srgbClr val="0D0D0D"/>
                </a:solidFill>
                <a:latin typeface="Arial"/>
                <a:ea typeface="Arial"/>
                <a:cs typeface="Arial"/>
                <a:sym typeface="Arial"/>
              </a:rPr>
              <a:t> in the top </a:t>
            </a:r>
            <a:r>
              <a:rPr lang="it-IT" sz="1400" err="1">
                <a:solidFill>
                  <a:srgbClr val="0D0D0D"/>
                </a:solidFill>
                <a:latin typeface="Arial"/>
                <a:ea typeface="Arial"/>
                <a:cs typeface="Arial"/>
                <a:sym typeface="Arial"/>
              </a:rPr>
              <a:t>right</a:t>
            </a:r>
            <a:r>
              <a:rPr lang="it-IT" sz="1400">
                <a:solidFill>
                  <a:srgbClr val="0D0D0D"/>
                </a:solidFill>
                <a:latin typeface="Arial"/>
                <a:ea typeface="Arial"/>
                <a:cs typeface="Arial"/>
                <a:sym typeface="Arial"/>
              </a:rPr>
              <a:t>-hand corner (1) and </a:t>
            </a:r>
            <a:r>
              <a:rPr lang="it-IT" sz="1400" err="1">
                <a:solidFill>
                  <a:srgbClr val="0D0D0D"/>
                </a:solidFill>
                <a:latin typeface="Arial"/>
                <a:ea typeface="Arial"/>
                <a:cs typeface="Arial"/>
                <a:sym typeface="Arial"/>
              </a:rPr>
              <a:t>proceed</a:t>
            </a:r>
            <a:r>
              <a:rPr lang="it-IT" sz="1400">
                <a:solidFill>
                  <a:srgbClr val="0D0D0D"/>
                </a:solidFill>
                <a:latin typeface="Arial"/>
                <a:ea typeface="Arial"/>
                <a:cs typeface="Arial"/>
                <a:sym typeface="Arial"/>
              </a:rPr>
              <a:t> to the </a:t>
            </a:r>
            <a:r>
              <a:rPr lang="it-IT" sz="1400" err="1">
                <a:solidFill>
                  <a:srgbClr val="0D0D0D"/>
                </a:solidFill>
                <a:latin typeface="Arial"/>
                <a:ea typeface="Arial"/>
                <a:cs typeface="Arial"/>
                <a:sym typeface="Arial"/>
              </a:rPr>
              <a:t>answer</a:t>
            </a:r>
            <a:r>
              <a:rPr lang="it-IT" sz="1400">
                <a:solidFill>
                  <a:srgbClr val="0D0D0D"/>
                </a:solidFill>
                <a:latin typeface="Arial"/>
                <a:ea typeface="Arial"/>
                <a:cs typeface="Arial"/>
                <a:sym typeface="Arial"/>
              </a:rPr>
              <a:t> (2).</a:t>
            </a:r>
            <a:endParaRPr/>
          </a:p>
          <a:p>
            <a:pPr marL="342900" lvl="0" indent="-342900" algn="l" rtl="0">
              <a:lnSpc>
                <a:spcPct val="150000"/>
              </a:lnSpc>
              <a:spcBef>
                <a:spcPts val="0"/>
              </a:spcBef>
              <a:spcAft>
                <a:spcPts val="0"/>
              </a:spcAft>
              <a:buSzPts val="1400"/>
              <a:buFont typeface="Arial"/>
              <a:buAutoNum type="alphaLcParenR" startAt="3"/>
            </a:pPr>
            <a:r>
              <a:rPr lang="it-IT" sz="1400" i="0">
                <a:solidFill>
                  <a:srgbClr val="0D0D0D"/>
                </a:solidFill>
                <a:latin typeface="Arial"/>
                <a:ea typeface="Arial"/>
                <a:cs typeface="Arial"/>
                <a:sym typeface="Arial"/>
              </a:rPr>
              <a:t>Click </a:t>
            </a:r>
            <a:r>
              <a:rPr lang="it-IT" sz="1400">
                <a:solidFill>
                  <a:srgbClr val="0D0D0D"/>
                </a:solidFill>
                <a:latin typeface="Arial"/>
                <a:ea typeface="Arial"/>
                <a:cs typeface="Arial"/>
                <a:sym typeface="Arial"/>
              </a:rPr>
              <a:t>on the '</a:t>
            </a:r>
            <a:r>
              <a:rPr lang="it-IT" sz="1400" b="1">
                <a:solidFill>
                  <a:srgbClr val="0D0D0D"/>
                </a:solidFill>
                <a:latin typeface="Arial"/>
                <a:ea typeface="Arial"/>
                <a:cs typeface="Arial"/>
                <a:sym typeface="Arial"/>
              </a:rPr>
              <a:t>Save </a:t>
            </a:r>
            <a:r>
              <a:rPr lang="it-IT" sz="1400" b="1">
                <a:solidFill>
                  <a:srgbClr val="0D0D0D"/>
                </a:solidFill>
              </a:rPr>
              <a:t>&amp;</a:t>
            </a:r>
            <a:r>
              <a:rPr lang="it-IT" sz="1400" b="1">
                <a:solidFill>
                  <a:srgbClr val="0D0D0D"/>
                </a:solidFill>
                <a:latin typeface="Arial"/>
                <a:ea typeface="Arial"/>
                <a:cs typeface="Arial"/>
                <a:sym typeface="Arial"/>
              </a:rPr>
              <a:t> Exit</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button</a:t>
            </a:r>
            <a:r>
              <a:rPr lang="it-IT" sz="1400">
                <a:solidFill>
                  <a:srgbClr val="0D0D0D"/>
                </a:solidFill>
                <a:latin typeface="Arial"/>
                <a:ea typeface="Arial"/>
                <a:cs typeface="Arial"/>
                <a:sym typeface="Arial"/>
              </a:rPr>
              <a:t> in the top </a:t>
            </a:r>
            <a:r>
              <a:rPr lang="it-IT" sz="1400" err="1">
                <a:solidFill>
                  <a:srgbClr val="0D0D0D"/>
                </a:solidFill>
                <a:latin typeface="Arial"/>
                <a:ea typeface="Arial"/>
                <a:cs typeface="Arial"/>
                <a:sym typeface="Arial"/>
              </a:rPr>
              <a:t>right</a:t>
            </a:r>
            <a:r>
              <a:rPr lang="it-IT" sz="1400">
                <a:solidFill>
                  <a:srgbClr val="0D0D0D"/>
                </a:solidFill>
                <a:latin typeface="Arial"/>
                <a:ea typeface="Arial"/>
                <a:cs typeface="Arial"/>
                <a:sym typeface="Arial"/>
              </a:rPr>
              <a:t>-hand corner (3). </a:t>
            </a:r>
            <a:endParaRPr/>
          </a:p>
          <a:p>
            <a:pPr marL="342900" lvl="0" indent="-342900" algn="l" rtl="0">
              <a:lnSpc>
                <a:spcPct val="150000"/>
              </a:lnSpc>
              <a:spcBef>
                <a:spcPts val="0"/>
              </a:spcBef>
              <a:spcAft>
                <a:spcPts val="0"/>
              </a:spcAft>
              <a:buSzPts val="1400"/>
              <a:buFont typeface="Arial"/>
              <a:buAutoNum type="alphaLcParenR" startAt="3"/>
            </a:pPr>
            <a:r>
              <a:rPr lang="it-IT" sz="1400" err="1">
                <a:latin typeface="Arial"/>
                <a:ea typeface="Arial"/>
                <a:cs typeface="Arial"/>
                <a:sym typeface="Arial"/>
              </a:rPr>
              <a:t>Finally</a:t>
            </a:r>
            <a:r>
              <a:rPr lang="it-IT" sz="1400">
                <a:latin typeface="Arial"/>
                <a:ea typeface="Arial"/>
                <a:cs typeface="Arial"/>
                <a:sym typeface="Arial"/>
              </a:rPr>
              <a:t>, click on the «</a:t>
            </a:r>
            <a:r>
              <a:rPr lang="it-IT" sz="1400" b="1">
                <a:latin typeface="Arial"/>
                <a:ea typeface="Arial"/>
                <a:cs typeface="Arial"/>
                <a:sym typeface="Arial"/>
              </a:rPr>
              <a:t>Return Forms To Buyer</a:t>
            </a:r>
            <a:r>
              <a:rPr lang="it-IT" sz="1400" b="1"/>
              <a:t>»</a:t>
            </a:r>
            <a:r>
              <a:rPr lang="it-IT" sz="1400">
                <a:latin typeface="Arial"/>
                <a:ea typeface="Arial"/>
                <a:cs typeface="Arial"/>
                <a:sym typeface="Arial"/>
              </a:rPr>
              <a:t> </a:t>
            </a:r>
            <a:r>
              <a:rPr lang="it-IT" sz="1400" err="1">
                <a:latin typeface="Arial"/>
                <a:ea typeface="Arial"/>
                <a:cs typeface="Arial"/>
                <a:sym typeface="Arial"/>
              </a:rPr>
              <a:t>button</a:t>
            </a:r>
            <a:r>
              <a:rPr lang="it-IT" sz="1400">
                <a:latin typeface="Arial"/>
                <a:ea typeface="Arial"/>
                <a:cs typeface="Arial"/>
                <a:sym typeface="Arial"/>
              </a:rPr>
              <a:t> to </a:t>
            </a:r>
            <a:r>
              <a:rPr lang="it-IT" sz="1400" err="1">
                <a:latin typeface="Arial"/>
                <a:ea typeface="Arial"/>
                <a:cs typeface="Arial"/>
                <a:sym typeface="Arial"/>
              </a:rPr>
              <a:t>confirm</a:t>
            </a:r>
            <a:r>
              <a:rPr lang="it-IT" sz="1400">
                <a:latin typeface="Arial"/>
                <a:ea typeface="Arial"/>
                <a:cs typeface="Arial"/>
                <a:sym typeface="Arial"/>
              </a:rPr>
              <a:t> to Sea </a:t>
            </a:r>
            <a:r>
              <a:rPr lang="it-IT" sz="1400" err="1">
                <a:latin typeface="Arial"/>
                <a:ea typeface="Arial"/>
                <a:cs typeface="Arial"/>
                <a:sym typeface="Arial"/>
              </a:rPr>
              <a:t>that</a:t>
            </a:r>
            <a:r>
              <a:rPr lang="it-IT" sz="1400">
                <a:latin typeface="Arial"/>
                <a:ea typeface="Arial"/>
                <a:cs typeface="Arial"/>
                <a:sym typeface="Arial"/>
              </a:rPr>
              <a:t> </a:t>
            </a:r>
            <a:r>
              <a:rPr lang="it-IT" sz="1400" err="1">
                <a:latin typeface="Arial"/>
                <a:ea typeface="Arial"/>
                <a:cs typeface="Arial"/>
                <a:sym typeface="Arial"/>
              </a:rPr>
              <a:t>you</a:t>
            </a:r>
            <a:r>
              <a:rPr lang="it-IT" sz="1400">
                <a:latin typeface="Arial"/>
                <a:ea typeface="Arial"/>
                <a:cs typeface="Arial"/>
                <a:sym typeface="Arial"/>
              </a:rPr>
              <a:t> </a:t>
            </a:r>
            <a:r>
              <a:rPr lang="it-IT" sz="1400" err="1">
                <a:latin typeface="Arial"/>
                <a:ea typeface="Arial"/>
                <a:cs typeface="Arial"/>
                <a:sym typeface="Arial"/>
              </a:rPr>
              <a:t>have</a:t>
            </a:r>
            <a:r>
              <a:rPr lang="it-IT" sz="1400">
                <a:latin typeface="Arial"/>
                <a:ea typeface="Arial"/>
                <a:cs typeface="Arial"/>
                <a:sym typeface="Arial"/>
              </a:rPr>
              <a:t> </a:t>
            </a:r>
            <a:r>
              <a:rPr lang="it-IT" sz="1400" err="1">
                <a:latin typeface="Arial"/>
                <a:ea typeface="Arial"/>
                <a:cs typeface="Arial"/>
                <a:sym typeface="Arial"/>
              </a:rPr>
              <a:t>responded</a:t>
            </a:r>
            <a:r>
              <a:rPr lang="it-IT" sz="1400">
                <a:latin typeface="Arial"/>
                <a:ea typeface="Arial"/>
                <a:cs typeface="Arial"/>
                <a:sym typeface="Arial"/>
              </a:rPr>
              <a:t>(4).</a:t>
            </a:r>
            <a:endParaRPr b="0" i="0">
              <a:solidFill>
                <a:srgbClr val="0D0D0D"/>
              </a:solidFill>
              <a:latin typeface="Arial"/>
              <a:ea typeface="Arial"/>
              <a:cs typeface="Arial"/>
              <a:sym typeface="Arial"/>
            </a:endParaRPr>
          </a:p>
        </p:txBody>
      </p:sp>
      <p:pic>
        <p:nvPicPr>
          <p:cNvPr id="369" name="Google Shape;369;p38"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370" name="Google Shape;370;p38"/>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ctr" anchorCtr="0">
            <a:noAutofit/>
          </a:bodyPr>
          <a:lstStyle/>
          <a:p>
            <a:pPr marL="457200" lvl="0" indent="-457200" algn="l" rtl="0">
              <a:lnSpc>
                <a:spcPct val="75000"/>
              </a:lnSpc>
              <a:spcBef>
                <a:spcPts val="0"/>
              </a:spcBef>
              <a:spcAft>
                <a:spcPts val="0"/>
              </a:spcAft>
              <a:buSzPts val="2200"/>
              <a:buFont typeface="Arial"/>
              <a:buAutoNum type="alphaLcParenR" startAt="3"/>
            </a:pPr>
            <a:r>
              <a:rPr lang="it-IT" sz="2200" b="1" i="0">
                <a:solidFill>
                  <a:srgbClr val="0D0D0D"/>
                </a:solidFill>
                <a:latin typeface="Arial"/>
                <a:ea typeface="Arial"/>
                <a:cs typeface="Arial"/>
                <a:sym typeface="Arial"/>
              </a:rPr>
              <a:t>Response to expression of interest in </a:t>
            </a:r>
            <a:r>
              <a:rPr lang="it-IT" sz="2200" b="1">
                <a:solidFill>
                  <a:srgbClr val="0D0D0D"/>
                </a:solidFill>
                <a:latin typeface="Arial"/>
                <a:ea typeface="Arial"/>
                <a:cs typeface="Arial"/>
                <a:sym typeface="Arial"/>
              </a:rPr>
              <a:t>qualification renewal</a:t>
            </a:r>
            <a:endParaRPr/>
          </a:p>
        </p:txBody>
      </p:sp>
      <p:pic>
        <p:nvPicPr>
          <p:cNvPr id="371" name="Google Shape;371;p38"/>
          <p:cNvPicPr preferRelativeResize="0"/>
          <p:nvPr/>
        </p:nvPicPr>
        <p:blipFill rotWithShape="1">
          <a:blip r:embed="rId6">
            <a:alphaModFix/>
          </a:blip>
          <a:srcRect l="67772" t="-1314" r="18603" b="88244"/>
          <a:stretch>
            <a:fillRect/>
          </a:stretch>
        </p:blipFill>
        <p:spPr>
          <a:xfrm>
            <a:off x="977908" y="2235376"/>
            <a:ext cx="665125" cy="296546"/>
          </a:xfrm>
          <a:prstGeom prst="rect">
            <a:avLst/>
          </a:prstGeom>
          <a:noFill/>
          <a:ln>
            <a:noFill/>
          </a:ln>
          <a:effectLst>
            <a:outerShdw blurRad="190500" algn="tl" rotWithShape="0">
              <a:srgbClr val="000000">
                <a:alpha val="68235"/>
              </a:srgbClr>
            </a:outerShdw>
          </a:effectLst>
        </p:spPr>
      </p:pic>
      <p:sp>
        <p:nvSpPr>
          <p:cNvPr id="374" name="Google Shape;374;p38"/>
          <p:cNvSpPr/>
          <p:nvPr/>
        </p:nvSpPr>
        <p:spPr>
          <a:xfrm>
            <a:off x="1345260" y="2235376"/>
            <a:ext cx="297773" cy="2965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5" name="Google Shape;375;p38"/>
          <p:cNvCxnSpPr/>
          <p:nvPr/>
        </p:nvCxnSpPr>
        <p:spPr>
          <a:xfrm>
            <a:off x="989615" y="2379129"/>
            <a:ext cx="355645" cy="0"/>
          </a:xfrm>
          <a:prstGeom prst="straightConnector1">
            <a:avLst/>
          </a:prstGeom>
          <a:noFill/>
          <a:ln w="19050" cap="flat" cmpd="sng">
            <a:solidFill>
              <a:srgbClr val="FF0000"/>
            </a:solidFill>
            <a:prstDash val="solid"/>
            <a:round/>
            <a:headEnd type="none" w="sm" len="sm"/>
            <a:tailEnd type="stealth" w="med" len="med"/>
          </a:ln>
        </p:spPr>
      </p:cxnSp>
      <p:sp>
        <p:nvSpPr>
          <p:cNvPr id="376" name="Google Shape;376;p38"/>
          <p:cNvSpPr/>
          <p:nvPr/>
        </p:nvSpPr>
        <p:spPr>
          <a:xfrm>
            <a:off x="6997962" y="4571877"/>
            <a:ext cx="920150" cy="2496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77" name="Google Shape;377;p38"/>
          <p:cNvCxnSpPr/>
          <p:nvPr/>
        </p:nvCxnSpPr>
        <p:spPr>
          <a:xfrm rot="10800000">
            <a:off x="7458037" y="4873824"/>
            <a:ext cx="0" cy="312104"/>
          </a:xfrm>
          <a:prstGeom prst="straightConnector1">
            <a:avLst/>
          </a:prstGeom>
          <a:noFill/>
          <a:ln w="19050" cap="flat" cmpd="sng">
            <a:solidFill>
              <a:srgbClr val="FF0000"/>
            </a:solidFill>
            <a:prstDash val="solid"/>
            <a:round/>
            <a:headEnd type="none" w="sm" len="sm"/>
            <a:tailEnd type="stealth" w="med" len="med"/>
          </a:ln>
        </p:spPr>
      </p:cxnSp>
      <p:sp>
        <p:nvSpPr>
          <p:cNvPr id="378" name="Google Shape;378;p38"/>
          <p:cNvSpPr/>
          <p:nvPr/>
        </p:nvSpPr>
        <p:spPr>
          <a:xfrm>
            <a:off x="5376653" y="3405585"/>
            <a:ext cx="1426033" cy="5176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9" name="Google Shape;379;p38"/>
          <p:cNvSpPr/>
          <p:nvPr/>
        </p:nvSpPr>
        <p:spPr>
          <a:xfrm>
            <a:off x="6821349" y="2156722"/>
            <a:ext cx="564184" cy="23694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80" name="Google Shape;380;p38"/>
          <p:cNvCxnSpPr/>
          <p:nvPr/>
        </p:nvCxnSpPr>
        <p:spPr>
          <a:xfrm rot="10800000">
            <a:off x="7103441" y="2360236"/>
            <a:ext cx="0" cy="302028"/>
          </a:xfrm>
          <a:prstGeom prst="straightConnector1">
            <a:avLst/>
          </a:prstGeom>
          <a:noFill/>
          <a:ln w="19050" cap="flat" cmpd="sng">
            <a:solidFill>
              <a:srgbClr val="FF0000"/>
            </a:solidFill>
            <a:prstDash val="solid"/>
            <a:round/>
            <a:headEnd type="none" w="sm" len="sm"/>
            <a:tailEnd type="stealth" w="med" len="med"/>
          </a:ln>
        </p:spPr>
      </p:cxnSp>
      <p:pic>
        <p:nvPicPr>
          <p:cNvPr id="381" name="Google Shape;381;p38" descr="Badge 1 con riempimento a tinta unita"/>
          <p:cNvPicPr preferRelativeResize="0"/>
          <p:nvPr/>
        </p:nvPicPr>
        <p:blipFill rotWithShape="1">
          <a:blip r:embed="rId7">
            <a:alphaModFix/>
          </a:blip>
          <a:srcRect/>
          <a:stretch/>
        </p:blipFill>
        <p:spPr>
          <a:xfrm>
            <a:off x="541251" y="2262873"/>
            <a:ext cx="277150" cy="277150"/>
          </a:xfrm>
          <a:prstGeom prst="rect">
            <a:avLst/>
          </a:prstGeom>
          <a:noFill/>
          <a:ln>
            <a:noFill/>
          </a:ln>
        </p:spPr>
      </p:pic>
      <p:pic>
        <p:nvPicPr>
          <p:cNvPr id="382" name="Google Shape;382;p38" descr="Badge con riempimento a tinta unita"/>
          <p:cNvPicPr preferRelativeResize="0"/>
          <p:nvPr/>
        </p:nvPicPr>
        <p:blipFill rotWithShape="1">
          <a:blip r:embed="rId8">
            <a:alphaModFix/>
          </a:blip>
          <a:srcRect/>
          <a:stretch/>
        </p:blipFill>
        <p:spPr>
          <a:xfrm>
            <a:off x="4943841" y="3373412"/>
            <a:ext cx="277150" cy="277150"/>
          </a:xfrm>
          <a:prstGeom prst="rect">
            <a:avLst/>
          </a:prstGeom>
          <a:noFill/>
          <a:ln>
            <a:noFill/>
          </a:ln>
        </p:spPr>
      </p:pic>
      <p:pic>
        <p:nvPicPr>
          <p:cNvPr id="383" name="Google Shape;383;p38" descr="Badge 3 con riempimento a tinta unita"/>
          <p:cNvPicPr preferRelativeResize="0"/>
          <p:nvPr/>
        </p:nvPicPr>
        <p:blipFill rotWithShape="1">
          <a:blip r:embed="rId9">
            <a:alphaModFix/>
          </a:blip>
          <a:srcRect/>
          <a:stretch/>
        </p:blipFill>
        <p:spPr>
          <a:xfrm>
            <a:off x="6661441" y="2403681"/>
            <a:ext cx="282492" cy="282492"/>
          </a:xfrm>
          <a:prstGeom prst="rect">
            <a:avLst/>
          </a:prstGeom>
          <a:noFill/>
          <a:ln>
            <a:noFill/>
          </a:ln>
        </p:spPr>
      </p:pic>
      <p:pic>
        <p:nvPicPr>
          <p:cNvPr id="384" name="Google Shape;384;p38" descr="Badge 4 con riempimento a tinta unita"/>
          <p:cNvPicPr preferRelativeResize="0"/>
          <p:nvPr/>
        </p:nvPicPr>
        <p:blipFill rotWithShape="1">
          <a:blip r:embed="rId10">
            <a:alphaModFix/>
          </a:blip>
          <a:srcRect/>
          <a:stretch/>
        </p:blipFill>
        <p:spPr>
          <a:xfrm>
            <a:off x="6667137" y="4325037"/>
            <a:ext cx="282492" cy="2824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9" name="Immagine 8">
            <a:extLst>
              <a:ext uri="{FF2B5EF4-FFF2-40B4-BE49-F238E27FC236}">
                <a16:creationId xmlns:a16="http://schemas.microsoft.com/office/drawing/2014/main" id="{9897E59F-F721-BAE4-B28D-D8A82535D092}"/>
              </a:ext>
            </a:extLst>
          </p:cNvPr>
          <p:cNvPicPr>
            <a:picLocks noChangeAspect="1"/>
          </p:cNvPicPr>
          <p:nvPr/>
        </p:nvPicPr>
        <p:blipFill>
          <a:blip r:embed="rId3">
            <a:alphaModFix/>
          </a:blip>
          <a:stretch>
            <a:fillRect/>
          </a:stretch>
        </p:blipFill>
        <p:spPr>
          <a:xfrm>
            <a:off x="4657513" y="4683431"/>
            <a:ext cx="6180094" cy="1956974"/>
          </a:xfrm>
          <a:prstGeom prst="rect">
            <a:avLst/>
          </a:prstGeom>
          <a:noFill/>
          <a:ln>
            <a:noFill/>
          </a:ln>
          <a:effectLst>
            <a:outerShdw blurRad="190500" algn="tl" rotWithShape="0">
              <a:srgbClr val="000000">
                <a:alpha val="68235"/>
              </a:srgbClr>
            </a:outerShdw>
          </a:effectLst>
        </p:spPr>
      </p:pic>
      <p:pic>
        <p:nvPicPr>
          <p:cNvPr id="7" name="Immagine 6">
            <a:extLst>
              <a:ext uri="{FF2B5EF4-FFF2-40B4-BE49-F238E27FC236}">
                <a16:creationId xmlns:a16="http://schemas.microsoft.com/office/drawing/2014/main" id="{66EDB160-C8DB-7570-D7BD-DEB95863E71A}"/>
              </a:ext>
            </a:extLst>
          </p:cNvPr>
          <p:cNvPicPr>
            <a:picLocks noChangeAspect="1"/>
          </p:cNvPicPr>
          <p:nvPr/>
        </p:nvPicPr>
        <p:blipFill>
          <a:blip r:embed="rId4">
            <a:alphaModFix/>
          </a:blip>
          <a:stretch>
            <a:fillRect/>
          </a:stretch>
        </p:blipFill>
        <p:spPr>
          <a:xfrm>
            <a:off x="4652079" y="2641923"/>
            <a:ext cx="6180094" cy="1909052"/>
          </a:xfrm>
          <a:prstGeom prst="rect">
            <a:avLst/>
          </a:prstGeom>
          <a:noFill/>
          <a:ln>
            <a:noFill/>
          </a:ln>
          <a:effectLst>
            <a:outerShdw blurRad="190500" algn="tl" rotWithShape="0">
              <a:srgbClr val="000000">
                <a:alpha val="68235"/>
              </a:srgbClr>
            </a:outerShdw>
          </a:effectLst>
        </p:spPr>
      </p:pic>
      <p:sp>
        <p:nvSpPr>
          <p:cNvPr id="391" name="Google Shape;391;p39"/>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4"/>
            </a:pPr>
            <a:r>
              <a:rPr lang="it-IT" sz="2200" b="1">
                <a:solidFill>
                  <a:srgbClr val="000000"/>
                </a:solidFill>
                <a:latin typeface="Arial"/>
                <a:ea typeface="Arial"/>
                <a:cs typeface="Arial"/>
                <a:sym typeface="Arial"/>
              </a:rPr>
              <a:t>Updating of category questionnaires</a:t>
            </a:r>
            <a:endParaRPr/>
          </a:p>
        </p:txBody>
      </p:sp>
      <p:sp>
        <p:nvSpPr>
          <p:cNvPr id="392" name="Google Shape;392;p39"/>
          <p:cNvSpPr txBox="1">
            <a:spLocks noGrp="1"/>
          </p:cNvSpPr>
          <p:nvPr>
            <p:ph type="body" idx="1"/>
          </p:nvPr>
        </p:nvSpPr>
        <p:spPr>
          <a:xfrm>
            <a:off x="629821" y="801044"/>
            <a:ext cx="10884234" cy="190885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How to proceed to update the category questionnaires:</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Access the "My Categories</a:t>
            </a:r>
            <a:r>
              <a:rPr lang="it-IT" sz="1400">
                <a:solidFill>
                  <a:srgbClr val="0D0D0D"/>
                </a:solidFill>
                <a:latin typeface="Arial"/>
                <a:ea typeface="Arial"/>
                <a:cs typeface="Arial"/>
                <a:sym typeface="Arial"/>
              </a:rPr>
              <a:t>" </a:t>
            </a:r>
            <a:r>
              <a:rPr lang="it-IT" sz="1400" b="0" i="0">
                <a:solidFill>
                  <a:srgbClr val="0D0D0D"/>
                </a:solidFill>
                <a:latin typeface="Arial"/>
                <a:ea typeface="Arial"/>
                <a:cs typeface="Arial"/>
                <a:sym typeface="Arial"/>
              </a:rPr>
              <a:t>section Select the Icon in the sidebar </a:t>
            </a:r>
            <a:r>
              <a:rPr lang="it-IT" sz="1400" i="0">
                <a:solidFill>
                  <a:srgbClr val="0D0D0D"/>
                </a:solidFill>
                <a:latin typeface="Arial"/>
                <a:ea typeface="Arial"/>
                <a:cs typeface="Arial"/>
                <a:sym typeface="Arial"/>
              </a:rPr>
              <a:t>and click on </a:t>
            </a:r>
            <a:r>
              <a:rPr lang="it-IT" sz="1400">
                <a:solidFill>
                  <a:srgbClr val="0D0D0D"/>
                </a:solidFill>
                <a:latin typeface="Arial"/>
                <a:ea typeface="Arial"/>
                <a:cs typeface="Arial"/>
                <a:sym typeface="Arial"/>
              </a:rPr>
              <a:t>'</a:t>
            </a:r>
            <a:r>
              <a:rPr lang="it-IT" sz="1400" b="1" i="0">
                <a:solidFill>
                  <a:srgbClr val="0D0D0D"/>
                </a:solidFill>
                <a:latin typeface="Arial"/>
                <a:ea typeface="Arial"/>
                <a:cs typeface="Arial"/>
                <a:sym typeface="Arial"/>
              </a:rPr>
              <a:t>My Categories</a:t>
            </a:r>
            <a:r>
              <a:rPr lang="it-IT" sz="1400" i="0">
                <a:solidFill>
                  <a:srgbClr val="0D0D0D"/>
                </a:solidFill>
                <a:latin typeface="Arial"/>
                <a:ea typeface="Arial"/>
                <a:cs typeface="Arial"/>
                <a:sym typeface="Arial"/>
              </a:rPr>
              <a:t>' (1).</a:t>
            </a:r>
            <a:endParaRPr sz="140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Choose the category for which you wish to complete or modify the questionnaire (2) .</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Once the category has been selected, access the corresponding detail area (</a:t>
            </a:r>
            <a:r>
              <a:rPr lang="it-IT" sz="1400">
                <a:solidFill>
                  <a:srgbClr val="0D0D0D"/>
                </a:solidFill>
                <a:latin typeface="Arial"/>
                <a:ea typeface="Arial"/>
                <a:cs typeface="Arial"/>
                <a:sym typeface="Arial"/>
              </a:rPr>
              <a:t>3)</a:t>
            </a:r>
            <a:r>
              <a:rPr lang="it-IT" sz="1400" b="0" i="0">
                <a:solidFill>
                  <a:srgbClr val="0D0D0D"/>
                </a:solidFill>
                <a:latin typeface="Arial"/>
                <a:ea typeface="Arial"/>
                <a:cs typeface="Arial"/>
                <a:sym typeface="Arial"/>
              </a:rPr>
              <a:t>.</a:t>
            </a:r>
          </a:p>
          <a:p>
            <a:pPr marL="0" lvl="0" indent="0" algn="l" rtl="0">
              <a:lnSpc>
                <a:spcPct val="150000"/>
              </a:lnSpc>
              <a:spcBef>
                <a:spcPts val="0"/>
              </a:spcBef>
              <a:spcAft>
                <a:spcPts val="0"/>
              </a:spcAft>
              <a:buSzPts val="1400"/>
            </a:pPr>
            <a:r>
              <a:rPr lang="it-IT" sz="1400" b="1">
                <a:solidFill>
                  <a:srgbClr val="0D0D0D"/>
                </a:solidFill>
              </a:rPr>
              <a:t>NB. REMEMBER to have first filled in and submitted the General Questionnaire available in the appropriate link in the 'Ongoing Qualification Requests' dashboard</a:t>
            </a:r>
            <a:endParaRPr b="1"/>
          </a:p>
        </p:txBody>
      </p:sp>
      <p:pic>
        <p:nvPicPr>
          <p:cNvPr id="393" name="Google Shape;393;p39"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pic>
        <p:nvPicPr>
          <p:cNvPr id="398" name="Google Shape;398;p39"/>
          <p:cNvPicPr preferRelativeResize="0"/>
          <p:nvPr/>
        </p:nvPicPr>
        <p:blipFill rotWithShape="1">
          <a:blip r:embed="rId6">
            <a:alphaModFix/>
          </a:blip>
          <a:srcRect/>
          <a:stretch/>
        </p:blipFill>
        <p:spPr>
          <a:xfrm>
            <a:off x="7119946" y="1122934"/>
            <a:ext cx="393278" cy="316332"/>
          </a:xfrm>
          <a:prstGeom prst="rect">
            <a:avLst/>
          </a:prstGeom>
          <a:noFill/>
          <a:ln>
            <a:noFill/>
          </a:ln>
        </p:spPr>
      </p:pic>
      <p:pic>
        <p:nvPicPr>
          <p:cNvPr id="400" name="Google Shape;400;p39" descr="Badge con riempimento a tinta unita"/>
          <p:cNvPicPr preferRelativeResize="0"/>
          <p:nvPr/>
        </p:nvPicPr>
        <p:blipFill rotWithShape="1">
          <a:blip r:embed="rId7">
            <a:alphaModFix/>
          </a:blip>
          <a:srcRect/>
          <a:stretch/>
        </p:blipFill>
        <p:spPr>
          <a:xfrm>
            <a:off x="6360196" y="2589572"/>
            <a:ext cx="277150" cy="277150"/>
          </a:xfrm>
          <a:prstGeom prst="rect">
            <a:avLst/>
          </a:prstGeom>
          <a:noFill/>
          <a:ln>
            <a:noFill/>
          </a:ln>
        </p:spPr>
      </p:pic>
      <p:pic>
        <p:nvPicPr>
          <p:cNvPr id="401" name="Google Shape;401;p39" descr="Badge 3 con riempimento a tinta unita"/>
          <p:cNvPicPr preferRelativeResize="0"/>
          <p:nvPr/>
        </p:nvPicPr>
        <p:blipFill rotWithShape="1">
          <a:blip r:embed="rId8">
            <a:alphaModFix/>
          </a:blip>
          <a:srcRect/>
          <a:stretch/>
        </p:blipFill>
        <p:spPr>
          <a:xfrm>
            <a:off x="4752301" y="5263075"/>
            <a:ext cx="282492" cy="282492"/>
          </a:xfrm>
          <a:prstGeom prst="rect">
            <a:avLst/>
          </a:prstGeom>
          <a:noFill/>
          <a:ln>
            <a:noFill/>
          </a:ln>
        </p:spPr>
      </p:pic>
      <p:sp>
        <p:nvSpPr>
          <p:cNvPr id="2" name="Google Shape;411;p40">
            <a:extLst>
              <a:ext uri="{FF2B5EF4-FFF2-40B4-BE49-F238E27FC236}">
                <a16:creationId xmlns:a16="http://schemas.microsoft.com/office/drawing/2014/main" id="{EE8764F6-CB04-A224-9F27-502F663F1126}"/>
              </a:ext>
            </a:extLst>
          </p:cNvPr>
          <p:cNvSpPr/>
          <p:nvPr/>
        </p:nvSpPr>
        <p:spPr>
          <a:xfrm>
            <a:off x="4893547" y="5545567"/>
            <a:ext cx="5807948" cy="28249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 name="Immagine 2">
            <a:extLst>
              <a:ext uri="{FF2B5EF4-FFF2-40B4-BE49-F238E27FC236}">
                <a16:creationId xmlns:a16="http://schemas.microsoft.com/office/drawing/2014/main" id="{2EB42A10-B85C-DE76-53D3-5133BBDB3971}"/>
              </a:ext>
            </a:extLst>
          </p:cNvPr>
          <p:cNvPicPr>
            <a:picLocks noChangeAspect="1"/>
          </p:cNvPicPr>
          <p:nvPr/>
        </p:nvPicPr>
        <p:blipFill>
          <a:blip r:embed="rId9">
            <a:alphaModFix/>
          </a:blip>
          <a:stretch>
            <a:fillRect/>
          </a:stretch>
        </p:blipFill>
        <p:spPr>
          <a:xfrm>
            <a:off x="677339" y="3042177"/>
            <a:ext cx="3324689" cy="2162477"/>
          </a:xfrm>
          <a:prstGeom prst="rect">
            <a:avLst/>
          </a:prstGeom>
          <a:noFill/>
          <a:ln>
            <a:noFill/>
          </a:ln>
          <a:effectLst>
            <a:outerShdw blurRad="190500" algn="tl" rotWithShape="0">
              <a:srgbClr val="000000">
                <a:alpha val="68235"/>
              </a:srgbClr>
            </a:outerShdw>
          </a:effectLst>
        </p:spPr>
      </p:pic>
      <p:sp>
        <p:nvSpPr>
          <p:cNvPr id="4" name="Google Shape;279;p32">
            <a:extLst>
              <a:ext uri="{FF2B5EF4-FFF2-40B4-BE49-F238E27FC236}">
                <a16:creationId xmlns:a16="http://schemas.microsoft.com/office/drawing/2014/main" id="{5B71DF8A-62A6-1546-DD69-95E0A7AF6EAE}"/>
              </a:ext>
            </a:extLst>
          </p:cNvPr>
          <p:cNvSpPr/>
          <p:nvPr/>
        </p:nvSpPr>
        <p:spPr>
          <a:xfrm>
            <a:off x="1327390" y="3945342"/>
            <a:ext cx="1290582"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 name="Google Shape;280;p32">
            <a:extLst>
              <a:ext uri="{FF2B5EF4-FFF2-40B4-BE49-F238E27FC236}">
                <a16:creationId xmlns:a16="http://schemas.microsoft.com/office/drawing/2014/main" id="{056DAC79-B4EA-5E86-B50D-F74CAC47B527}"/>
              </a:ext>
            </a:extLst>
          </p:cNvPr>
          <p:cNvCxnSpPr/>
          <p:nvPr/>
        </p:nvCxnSpPr>
        <p:spPr>
          <a:xfrm rot="10800000">
            <a:off x="2667062" y="4123415"/>
            <a:ext cx="428625" cy="0"/>
          </a:xfrm>
          <a:prstGeom prst="straightConnector1">
            <a:avLst/>
          </a:prstGeom>
          <a:noFill/>
          <a:ln w="19050" cap="flat" cmpd="sng">
            <a:solidFill>
              <a:srgbClr val="FF0000"/>
            </a:solidFill>
            <a:prstDash val="solid"/>
            <a:round/>
            <a:headEnd type="none" w="sm" len="sm"/>
            <a:tailEnd type="stealth" w="med" len="med"/>
          </a:ln>
        </p:spPr>
      </p:cxnSp>
      <p:pic>
        <p:nvPicPr>
          <p:cNvPr id="6" name="Google Shape;281;p32" descr="Badge 1 con riempimento a tinta unita">
            <a:extLst>
              <a:ext uri="{FF2B5EF4-FFF2-40B4-BE49-F238E27FC236}">
                <a16:creationId xmlns:a16="http://schemas.microsoft.com/office/drawing/2014/main" id="{7E704584-E555-DA5B-66A3-3267BBA2119B}"/>
              </a:ext>
            </a:extLst>
          </p:cNvPr>
          <p:cNvPicPr preferRelativeResize="0"/>
          <p:nvPr/>
        </p:nvPicPr>
        <p:blipFill rotWithShape="1">
          <a:blip r:embed="rId10">
            <a:alphaModFix/>
          </a:blip>
          <a:srcRect/>
          <a:stretch/>
        </p:blipFill>
        <p:spPr>
          <a:xfrm>
            <a:off x="2616830" y="3757815"/>
            <a:ext cx="277150" cy="277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5" name="Immagine 4">
            <a:extLst>
              <a:ext uri="{FF2B5EF4-FFF2-40B4-BE49-F238E27FC236}">
                <a16:creationId xmlns:a16="http://schemas.microsoft.com/office/drawing/2014/main" id="{694DC2D6-A1D2-4B38-BF59-9C4A10ADB7F5}"/>
              </a:ext>
            </a:extLst>
          </p:cNvPr>
          <p:cNvPicPr>
            <a:picLocks noChangeAspect="1"/>
          </p:cNvPicPr>
          <p:nvPr/>
        </p:nvPicPr>
        <p:blipFill>
          <a:blip r:embed="rId3">
            <a:alphaModFix/>
          </a:blip>
          <a:stretch>
            <a:fillRect/>
          </a:stretch>
        </p:blipFill>
        <p:spPr>
          <a:xfrm>
            <a:off x="9100556" y="2025427"/>
            <a:ext cx="2191056" cy="552527"/>
          </a:xfrm>
          <a:prstGeom prst="rect">
            <a:avLst/>
          </a:prstGeom>
          <a:noFill/>
          <a:ln>
            <a:noFill/>
          </a:ln>
          <a:effectLst>
            <a:outerShdw blurRad="190500" algn="tl" rotWithShape="0">
              <a:srgbClr val="000000">
                <a:alpha val="68235"/>
              </a:srgbClr>
            </a:outerShdw>
          </a:effectLst>
        </p:spPr>
      </p:pic>
      <p:pic>
        <p:nvPicPr>
          <p:cNvPr id="3" name="Immagine 2">
            <a:extLst>
              <a:ext uri="{FF2B5EF4-FFF2-40B4-BE49-F238E27FC236}">
                <a16:creationId xmlns:a16="http://schemas.microsoft.com/office/drawing/2014/main" id="{4A801353-1ED6-1F8F-BDD9-D5DA159C56A7}"/>
              </a:ext>
            </a:extLst>
          </p:cNvPr>
          <p:cNvPicPr>
            <a:picLocks noChangeAspect="1"/>
          </p:cNvPicPr>
          <p:nvPr/>
        </p:nvPicPr>
        <p:blipFill>
          <a:blip r:embed="rId4">
            <a:alphaModFix/>
          </a:blip>
          <a:stretch>
            <a:fillRect/>
          </a:stretch>
        </p:blipFill>
        <p:spPr>
          <a:xfrm>
            <a:off x="811768" y="2208522"/>
            <a:ext cx="7381660" cy="2337459"/>
          </a:xfrm>
          <a:prstGeom prst="rect">
            <a:avLst/>
          </a:prstGeom>
          <a:noFill/>
          <a:ln>
            <a:noFill/>
          </a:ln>
          <a:effectLst>
            <a:outerShdw blurRad="190500" algn="tl" rotWithShape="0">
              <a:srgbClr val="000000">
                <a:alpha val="68235"/>
              </a:srgbClr>
            </a:outerShdw>
          </a:effectLst>
        </p:spPr>
      </p:pic>
      <p:sp>
        <p:nvSpPr>
          <p:cNvPr id="409" name="Google Shape;409;p40"/>
          <p:cNvSpPr txBox="1">
            <a:spLocks noGrp="1"/>
          </p:cNvSpPr>
          <p:nvPr>
            <p:ph type="body" idx="1"/>
          </p:nvPr>
        </p:nvSpPr>
        <p:spPr>
          <a:xfrm>
            <a:off x="517214" y="812136"/>
            <a:ext cx="10619204" cy="1908855"/>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1400"/>
              <a:buFont typeface="Arial"/>
              <a:buAutoNum type="alphaLcParenR" startAt="4"/>
            </a:pPr>
            <a:r>
              <a:rPr lang="it-IT" sz="1400" b="0" i="0">
                <a:solidFill>
                  <a:srgbClr val="0D0D0D"/>
                </a:solidFill>
                <a:latin typeface="Arial"/>
                <a:ea typeface="Arial"/>
                <a:cs typeface="Arial"/>
                <a:sym typeface="Arial"/>
              </a:rPr>
              <a:t>Click on the pencil icon in the top right-hand corner, to access the questionnaire editing mask (1). </a:t>
            </a:r>
            <a:endParaRPr sz="1400"/>
          </a:p>
          <a:p>
            <a:pPr marL="342900" lvl="0" indent="-342900" algn="l" rtl="0">
              <a:lnSpc>
                <a:spcPct val="150000"/>
              </a:lnSpc>
              <a:spcBef>
                <a:spcPts val="0"/>
              </a:spcBef>
              <a:spcAft>
                <a:spcPts val="0"/>
              </a:spcAft>
              <a:buSzPts val="1400"/>
              <a:buFont typeface="Arial"/>
              <a:buAutoNum type="alphaLcParenR" startAt="4"/>
            </a:pPr>
            <a:r>
              <a:rPr lang="it-IT" sz="1400" b="0" i="0">
                <a:solidFill>
                  <a:srgbClr val="0D0D0D"/>
                </a:solidFill>
                <a:latin typeface="Arial"/>
                <a:ea typeface="Arial"/>
                <a:cs typeface="Arial"/>
                <a:sym typeface="Arial"/>
              </a:rPr>
              <a:t>After making the desired changes, click on the 'Save</a:t>
            </a:r>
            <a:r>
              <a:rPr lang="it-IT" sz="1400">
                <a:solidFill>
                  <a:srgbClr val="0D0D0D"/>
                </a:solidFill>
                <a:latin typeface="Arial"/>
                <a:ea typeface="Arial"/>
                <a:cs typeface="Arial"/>
                <a:sym typeface="Arial"/>
              </a:rPr>
              <a:t>'</a:t>
            </a:r>
            <a:r>
              <a:rPr lang="it-IT" sz="1400" b="0" i="0">
                <a:solidFill>
                  <a:srgbClr val="0D0D0D"/>
                </a:solidFill>
                <a:latin typeface="Arial"/>
                <a:ea typeface="Arial"/>
                <a:cs typeface="Arial"/>
                <a:sym typeface="Arial"/>
              </a:rPr>
              <a:t> button in the top right-hand corner (2).</a:t>
            </a:r>
          </a:p>
          <a:p>
            <a:pPr marL="0" indent="0">
              <a:lnSpc>
                <a:spcPct val="150000"/>
              </a:lnSpc>
              <a:buSzPts val="1400"/>
            </a:pPr>
            <a:r>
              <a:rPr lang="it-IT" sz="1400" b="1">
                <a:solidFill>
                  <a:srgbClr val="0D0D0D"/>
                </a:solidFill>
              </a:rPr>
              <a:t>NB. REMEMBER to have first filled in and submitted the General </a:t>
            </a:r>
            <a:r>
              <a:rPr lang="en-US" sz="1400" b="1">
                <a:solidFill>
                  <a:srgbClr val="0D0D0D"/>
                </a:solidFill>
              </a:rPr>
              <a:t>Questionnaire,</a:t>
            </a:r>
            <a:r>
              <a:rPr lang="it-IT" sz="1400" b="1">
                <a:solidFill>
                  <a:srgbClr val="0D0D0D"/>
                </a:solidFill>
              </a:rPr>
              <a:t> </a:t>
            </a:r>
            <a:r>
              <a:rPr lang="en-US" sz="1400" b="1">
                <a:solidFill>
                  <a:srgbClr val="0D0D0D"/>
                </a:solidFill>
              </a:rPr>
              <a:t>available through </a:t>
            </a:r>
            <a:r>
              <a:rPr lang="it-IT" sz="1400" b="1">
                <a:solidFill>
                  <a:srgbClr val="0D0D0D"/>
                </a:solidFill>
              </a:rPr>
              <a:t>the link in the 'Ongoing Qualification Requests' dashboard</a:t>
            </a:r>
            <a:endParaRPr lang="it-IT" sz="1400" b="1"/>
          </a:p>
          <a:p>
            <a:pPr marL="0" lvl="0" indent="0" algn="l" rtl="0">
              <a:lnSpc>
                <a:spcPct val="150000"/>
              </a:lnSpc>
              <a:spcBef>
                <a:spcPts val="0"/>
              </a:spcBef>
              <a:spcAft>
                <a:spcPts val="0"/>
              </a:spcAft>
              <a:buSzPts val="1400"/>
            </a:pPr>
            <a:endParaRPr sz="1400"/>
          </a:p>
        </p:txBody>
      </p:sp>
      <p:pic>
        <p:nvPicPr>
          <p:cNvPr id="410" name="Google Shape;410;p40"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411" name="Google Shape;411;p40"/>
          <p:cNvSpPr/>
          <p:nvPr/>
        </p:nvSpPr>
        <p:spPr>
          <a:xfrm>
            <a:off x="7714007" y="2209313"/>
            <a:ext cx="347649" cy="24840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2" name="Google Shape;412;p40"/>
          <p:cNvSpPr/>
          <p:nvPr/>
        </p:nvSpPr>
        <p:spPr>
          <a:xfrm>
            <a:off x="10209125" y="2104878"/>
            <a:ext cx="1017013" cy="4417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13" name="Google Shape;413;p40"/>
          <p:cNvCxnSpPr/>
          <p:nvPr/>
        </p:nvCxnSpPr>
        <p:spPr>
          <a:xfrm rot="10800000">
            <a:off x="7883039" y="2457718"/>
            <a:ext cx="0" cy="296835"/>
          </a:xfrm>
          <a:prstGeom prst="straightConnector1">
            <a:avLst/>
          </a:prstGeom>
          <a:noFill/>
          <a:ln w="19050" cap="flat" cmpd="sng">
            <a:solidFill>
              <a:srgbClr val="FF0000"/>
            </a:solidFill>
            <a:prstDash val="solid"/>
            <a:round/>
            <a:headEnd type="none" w="sm" len="sm"/>
            <a:tailEnd type="stealth" w="med" len="med"/>
          </a:ln>
        </p:spPr>
      </p:cxnSp>
      <p:cxnSp>
        <p:nvCxnSpPr>
          <p:cNvPr id="414" name="Google Shape;414;p40"/>
          <p:cNvCxnSpPr>
            <a:cxnSpLocks/>
            <a:endCxn id="412" idx="2"/>
          </p:cNvCxnSpPr>
          <p:nvPr/>
        </p:nvCxnSpPr>
        <p:spPr>
          <a:xfrm flipV="1">
            <a:off x="10717632" y="2546602"/>
            <a:ext cx="0" cy="441724"/>
          </a:xfrm>
          <a:prstGeom prst="straightConnector1">
            <a:avLst/>
          </a:prstGeom>
          <a:noFill/>
          <a:ln w="19050" cap="flat" cmpd="sng">
            <a:solidFill>
              <a:srgbClr val="FF0000"/>
            </a:solidFill>
            <a:prstDash val="solid"/>
            <a:round/>
            <a:headEnd type="none" w="sm" len="sm"/>
            <a:tailEnd type="stealth" w="med" len="med"/>
          </a:ln>
        </p:spPr>
      </p:cxnSp>
      <p:pic>
        <p:nvPicPr>
          <p:cNvPr id="415" name="Google Shape;415;p40" descr="Badge 1 con riempimento a tinta unita"/>
          <p:cNvPicPr preferRelativeResize="0"/>
          <p:nvPr/>
        </p:nvPicPr>
        <p:blipFill rotWithShape="1">
          <a:blip r:embed="rId6">
            <a:alphaModFix/>
          </a:blip>
          <a:srcRect/>
          <a:stretch/>
        </p:blipFill>
        <p:spPr>
          <a:xfrm>
            <a:off x="7413836" y="2159422"/>
            <a:ext cx="277150" cy="277150"/>
          </a:xfrm>
          <a:prstGeom prst="rect">
            <a:avLst/>
          </a:prstGeom>
          <a:noFill/>
          <a:ln>
            <a:noFill/>
          </a:ln>
        </p:spPr>
      </p:pic>
      <p:pic>
        <p:nvPicPr>
          <p:cNvPr id="416" name="Google Shape;416;p40" descr="Badge con riempimento a tinta unita"/>
          <p:cNvPicPr preferRelativeResize="0"/>
          <p:nvPr/>
        </p:nvPicPr>
        <p:blipFill rotWithShape="1">
          <a:blip r:embed="rId7">
            <a:alphaModFix/>
          </a:blip>
          <a:srcRect/>
          <a:stretch/>
        </p:blipFill>
        <p:spPr>
          <a:xfrm>
            <a:off x="10021630" y="1892585"/>
            <a:ext cx="277150" cy="277150"/>
          </a:xfrm>
          <a:prstGeom prst="rect">
            <a:avLst/>
          </a:prstGeom>
          <a:noFill/>
          <a:ln>
            <a:noFill/>
          </a:ln>
        </p:spPr>
      </p:pic>
      <p:sp>
        <p:nvSpPr>
          <p:cNvPr id="417" name="Google Shape;417;p40"/>
          <p:cNvSpPr txBox="1"/>
          <p:nvPr/>
        </p:nvSpPr>
        <p:spPr>
          <a:xfrm>
            <a:off x="517214" y="4864860"/>
            <a:ext cx="11384783"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Nb. </a:t>
            </a:r>
            <a:r>
              <a:rPr lang="it-IT" sz="1400" b="0" i="0" u="none" strike="noStrike" cap="none" err="1">
                <a:solidFill>
                  <a:srgbClr val="0D0D0D"/>
                </a:solidFill>
                <a:latin typeface="Arial"/>
                <a:ea typeface="Arial"/>
                <a:cs typeface="Arial"/>
                <a:sym typeface="Arial"/>
              </a:rPr>
              <a:t>When</a:t>
            </a:r>
            <a:r>
              <a:rPr lang="it-IT" sz="1400" b="0" i="0" u="none" strike="noStrike" cap="none">
                <a:solidFill>
                  <a:srgbClr val="0D0D0D"/>
                </a:solidFill>
                <a:latin typeface="Arial"/>
                <a:ea typeface="Arial"/>
                <a:cs typeface="Arial"/>
                <a:sym typeface="Arial"/>
              </a:rPr>
              <a:t> the new </a:t>
            </a:r>
            <a:r>
              <a:rPr lang="it-IT" sz="1400" b="0" i="0" u="none" strike="noStrike" cap="none" err="1">
                <a:solidFill>
                  <a:srgbClr val="0D0D0D"/>
                </a:solidFill>
                <a:latin typeface="Arial"/>
                <a:ea typeface="Arial"/>
                <a:cs typeface="Arial"/>
                <a:sym typeface="Arial"/>
              </a:rPr>
              <a:t>classification</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is</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displayed</a:t>
            </a:r>
            <a:r>
              <a:rPr lang="it-IT" sz="1400" b="0" i="0" u="none" strike="noStrike" cap="none">
                <a:solidFill>
                  <a:srgbClr val="0D0D0D"/>
                </a:solidFill>
                <a:latin typeface="Arial"/>
                <a:ea typeface="Arial"/>
                <a:cs typeface="Arial"/>
                <a:sym typeface="Arial"/>
              </a:rPr>
              <a:t> with the </a:t>
            </a:r>
            <a:r>
              <a:rPr lang="it-IT" sz="1400" b="0" i="0" u="none" strike="noStrike" cap="none" err="1">
                <a:solidFill>
                  <a:srgbClr val="0D0D0D"/>
                </a:solidFill>
                <a:latin typeface="Arial"/>
                <a:ea typeface="Arial"/>
                <a:cs typeface="Arial"/>
                <a:sym typeface="Arial"/>
              </a:rPr>
              <a:t>icon</a:t>
            </a:r>
            <a:r>
              <a:rPr lang="it-IT" sz="1400" b="0" i="0" u="none" strike="noStrike" cap="none">
                <a:solidFill>
                  <a:srgbClr val="0D0D0D"/>
                </a:solidFill>
                <a:latin typeface="Arial"/>
                <a:ea typeface="Arial"/>
                <a:cs typeface="Arial"/>
                <a:sym typeface="Arial"/>
              </a:rPr>
              <a:t> «    » , </a:t>
            </a:r>
            <a:r>
              <a:rPr lang="it-IT" sz="1400" b="0" i="0" u="none" strike="noStrike" cap="none" err="1">
                <a:solidFill>
                  <a:srgbClr val="0D0D0D"/>
                </a:solidFill>
                <a:latin typeface="Arial"/>
                <a:ea typeface="Arial"/>
                <a:cs typeface="Arial"/>
                <a:sym typeface="Arial"/>
              </a:rPr>
              <a:t>it</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indicates</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that</a:t>
            </a:r>
            <a:r>
              <a:rPr lang="it-IT" sz="1400" b="0" i="0" u="none" strike="noStrike" cap="none">
                <a:solidFill>
                  <a:srgbClr val="0D0D0D"/>
                </a:solidFill>
                <a:latin typeface="Arial"/>
                <a:ea typeface="Arial"/>
                <a:cs typeface="Arial"/>
                <a:sym typeface="Arial"/>
              </a:rPr>
              <a:t> the </a:t>
            </a:r>
            <a:r>
              <a:rPr lang="it-IT" sz="1400" b="0" i="0" u="none" strike="noStrike" cap="none" err="1">
                <a:solidFill>
                  <a:srgbClr val="0D0D0D"/>
                </a:solidFill>
                <a:latin typeface="Arial"/>
                <a:ea typeface="Arial"/>
                <a:cs typeface="Arial"/>
                <a:sym typeface="Arial"/>
              </a:rPr>
              <a:t>mandatory</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questions</a:t>
            </a:r>
            <a:r>
              <a:rPr lang="it-IT" sz="1400" b="0" i="0" u="none" strike="noStrike" cap="none">
                <a:solidFill>
                  <a:srgbClr val="0D0D0D"/>
                </a:solidFill>
                <a:latin typeface="Arial"/>
                <a:ea typeface="Arial"/>
                <a:cs typeface="Arial"/>
                <a:sym typeface="Arial"/>
              </a:rPr>
              <a:t> of the </a:t>
            </a:r>
            <a:r>
              <a:rPr lang="it-IT" sz="1400" b="0" i="0" u="none" strike="noStrike" cap="none" err="1">
                <a:solidFill>
                  <a:srgbClr val="0D0D0D"/>
                </a:solidFill>
                <a:latin typeface="Arial"/>
                <a:ea typeface="Arial"/>
                <a:cs typeface="Arial"/>
                <a:sym typeface="Arial"/>
              </a:rPr>
              <a:t>questionnaire</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have</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not</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been</a:t>
            </a:r>
            <a:r>
              <a:rPr lang="it-IT" sz="1400" b="0" i="0" u="none" strike="noStrike" cap="none">
                <a:solidFill>
                  <a:srgbClr val="0D0D0D"/>
                </a:solidFill>
                <a:latin typeface="Arial"/>
                <a:ea typeface="Arial"/>
                <a:cs typeface="Arial"/>
                <a:sym typeface="Arial"/>
              </a:rPr>
              <a:t> </a:t>
            </a:r>
            <a:r>
              <a:rPr lang="it-IT" sz="1400" b="0" i="0" u="none" strike="noStrike" cap="none" err="1">
                <a:solidFill>
                  <a:srgbClr val="0D0D0D"/>
                </a:solidFill>
                <a:latin typeface="Arial"/>
                <a:ea typeface="Arial"/>
                <a:cs typeface="Arial"/>
                <a:sym typeface="Arial"/>
              </a:rPr>
              <a:t>completed</a:t>
            </a:r>
            <a:r>
              <a:rPr lang="it-IT" sz="1400" b="0" i="0" u="none" strike="noStrike" cap="none">
                <a:solidFill>
                  <a:srgbClr val="0D0D0D"/>
                </a:solidFill>
                <a:latin typeface="Arial"/>
                <a:ea typeface="Arial"/>
                <a:cs typeface="Arial"/>
                <a:sym typeface="Arial"/>
              </a:rPr>
              <a:t>.</a:t>
            </a:r>
            <a:r>
              <a:rPr lang="en-US" sz="1400" b="0" i="0" u="none" strike="noStrike" cap="none">
                <a:solidFill>
                  <a:srgbClr val="0D0D0D"/>
                </a:solidFill>
                <a:latin typeface="Arial"/>
                <a:ea typeface="Arial"/>
                <a:cs typeface="Arial"/>
                <a:sym typeface="Arial"/>
              </a:rPr>
              <a:t> Once these questions are answered, the classification will appear with the icon «   », indicating their completion.</a:t>
            </a:r>
            <a:endParaRPr lang="it-IT" sz="1400" b="0" i="0" u="none" strike="noStrike" cap="none">
              <a:solidFill>
                <a:srgbClr val="0D0D0D"/>
              </a:solidFill>
              <a:latin typeface="Arial"/>
              <a:ea typeface="Arial"/>
              <a:cs typeface="Arial"/>
              <a:sym typeface="Arial"/>
            </a:endParaRPr>
          </a:p>
        </p:txBody>
      </p:sp>
      <p:pic>
        <p:nvPicPr>
          <p:cNvPr id="418" name="Google Shape;418;p40" descr="Badge Croce con riempimento a tinta unita"/>
          <p:cNvPicPr preferRelativeResize="0"/>
          <p:nvPr/>
        </p:nvPicPr>
        <p:blipFill rotWithShape="1">
          <a:blip r:embed="rId8">
            <a:alphaModFix/>
          </a:blip>
          <a:srcRect/>
          <a:stretch/>
        </p:blipFill>
        <p:spPr>
          <a:xfrm flipH="1">
            <a:off x="5288098" y="4934663"/>
            <a:ext cx="289415" cy="289415"/>
          </a:xfrm>
          <a:prstGeom prst="rect">
            <a:avLst/>
          </a:prstGeom>
          <a:noFill/>
          <a:ln>
            <a:noFill/>
          </a:ln>
        </p:spPr>
      </p:pic>
      <p:pic>
        <p:nvPicPr>
          <p:cNvPr id="419" name="Google Shape;419;p40" descr="Badge Tick1 con riempimento a tinta unita"/>
          <p:cNvPicPr preferRelativeResize="0"/>
          <p:nvPr/>
        </p:nvPicPr>
        <p:blipFill rotWithShape="1">
          <a:blip r:embed="rId9">
            <a:alphaModFix/>
          </a:blip>
          <a:srcRect/>
          <a:stretch/>
        </p:blipFill>
        <p:spPr>
          <a:xfrm>
            <a:off x="7797495" y="5274308"/>
            <a:ext cx="283029" cy="283029"/>
          </a:xfrm>
          <a:prstGeom prst="rect">
            <a:avLst/>
          </a:prstGeom>
          <a:noFill/>
          <a:ln>
            <a:noFill/>
          </a:ln>
        </p:spPr>
      </p:pic>
      <p:sp>
        <p:nvSpPr>
          <p:cNvPr id="420" name="Google Shape;420;p40"/>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4"/>
            </a:pPr>
            <a:r>
              <a:rPr lang="it-IT" sz="2200" b="1">
                <a:solidFill>
                  <a:srgbClr val="000000"/>
                </a:solidFill>
                <a:latin typeface="Arial"/>
                <a:ea typeface="Arial"/>
                <a:cs typeface="Arial"/>
                <a:sym typeface="Arial"/>
              </a:rPr>
              <a:t>Updating of category questionnaires</a:t>
            </a:r>
            <a:endParaRPr/>
          </a:p>
        </p:txBody>
      </p:sp>
      <p:sp>
        <p:nvSpPr>
          <p:cNvPr id="2" name="Google Shape;411;p40">
            <a:extLst>
              <a:ext uri="{FF2B5EF4-FFF2-40B4-BE49-F238E27FC236}">
                <a16:creationId xmlns:a16="http://schemas.microsoft.com/office/drawing/2014/main" id="{FB5FB07C-E6C6-CA5A-8BBE-9438A6AC14A0}"/>
              </a:ext>
            </a:extLst>
          </p:cNvPr>
          <p:cNvSpPr/>
          <p:nvPr/>
        </p:nvSpPr>
        <p:spPr>
          <a:xfrm>
            <a:off x="1247774" y="3260281"/>
            <a:ext cx="6813881" cy="2968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5" name="Immagine 4">
            <a:extLst>
              <a:ext uri="{FF2B5EF4-FFF2-40B4-BE49-F238E27FC236}">
                <a16:creationId xmlns:a16="http://schemas.microsoft.com/office/drawing/2014/main" id="{F915EE4F-9FE3-BE72-A42F-E4117BF1D4FE}"/>
              </a:ext>
            </a:extLst>
          </p:cNvPr>
          <p:cNvPicPr>
            <a:picLocks noChangeAspect="1"/>
          </p:cNvPicPr>
          <p:nvPr/>
        </p:nvPicPr>
        <p:blipFill>
          <a:blip r:embed="rId3">
            <a:alphaModFix/>
          </a:blip>
          <a:stretch>
            <a:fillRect/>
          </a:stretch>
        </p:blipFill>
        <p:spPr>
          <a:xfrm>
            <a:off x="6772649" y="3258195"/>
            <a:ext cx="5120355" cy="2839470"/>
          </a:xfrm>
          <a:prstGeom prst="rect">
            <a:avLst/>
          </a:prstGeom>
          <a:noFill/>
          <a:ln>
            <a:noFill/>
          </a:ln>
          <a:effectLst>
            <a:outerShdw blurRad="190500" algn="tl" rotWithShape="0">
              <a:srgbClr val="000000">
                <a:alpha val="68627"/>
              </a:srgbClr>
            </a:outerShdw>
          </a:effectLst>
        </p:spPr>
      </p:pic>
      <p:pic>
        <p:nvPicPr>
          <p:cNvPr id="3" name="Immagine 2">
            <a:extLst>
              <a:ext uri="{FF2B5EF4-FFF2-40B4-BE49-F238E27FC236}">
                <a16:creationId xmlns:a16="http://schemas.microsoft.com/office/drawing/2014/main" id="{A1D2379A-92DD-FA23-45F9-01515F361E39}"/>
              </a:ext>
            </a:extLst>
          </p:cNvPr>
          <p:cNvPicPr>
            <a:picLocks noChangeAspect="1"/>
          </p:cNvPicPr>
          <p:nvPr/>
        </p:nvPicPr>
        <p:blipFill>
          <a:blip r:embed="rId4">
            <a:alphaModFix/>
          </a:blip>
          <a:stretch>
            <a:fillRect/>
          </a:stretch>
        </p:blipFill>
        <p:spPr>
          <a:xfrm>
            <a:off x="567278" y="3420197"/>
            <a:ext cx="5540040" cy="2247073"/>
          </a:xfrm>
          <a:prstGeom prst="rect">
            <a:avLst/>
          </a:prstGeom>
          <a:noFill/>
          <a:ln>
            <a:noFill/>
          </a:ln>
          <a:effectLst>
            <a:outerShdw blurRad="190500" algn="tl" rotWithShape="0">
              <a:srgbClr val="000000">
                <a:alpha val="68627"/>
              </a:srgbClr>
            </a:outerShdw>
          </a:effectLst>
        </p:spPr>
      </p:pic>
      <p:sp>
        <p:nvSpPr>
          <p:cNvPr id="428" name="Google Shape;428;p41"/>
          <p:cNvSpPr txBox="1">
            <a:spLocks noGrp="1"/>
          </p:cNvSpPr>
          <p:nvPr>
            <p:ph type="body" idx="1"/>
          </p:nvPr>
        </p:nvSpPr>
        <p:spPr>
          <a:xfrm>
            <a:off x="629820" y="1065056"/>
            <a:ext cx="10965977" cy="159775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it-IT" sz="1500" i="0">
                <a:solidFill>
                  <a:srgbClr val="0D0D0D"/>
                </a:solidFill>
                <a:latin typeface="Arial"/>
                <a:ea typeface="Arial"/>
                <a:cs typeface="Arial"/>
                <a:sym typeface="Arial"/>
              </a:rPr>
              <a:t>How to Respond to a Request to Review Category Questionnaires:</a:t>
            </a:r>
            <a:endParaRPr/>
          </a:p>
          <a:p>
            <a:pPr marL="342900" lvl="0" indent="-335788" algn="l" rtl="0">
              <a:lnSpc>
                <a:spcPct val="150000"/>
              </a:lnSpc>
              <a:spcBef>
                <a:spcPts val="0"/>
              </a:spcBef>
              <a:spcAft>
                <a:spcPts val="0"/>
              </a:spcAft>
              <a:buSzPct val="100000"/>
              <a:buFont typeface="Arial"/>
              <a:buAutoNum type="alphaLcParenR"/>
            </a:pPr>
            <a:r>
              <a:rPr lang="it-IT" sz="1500" i="0">
                <a:solidFill>
                  <a:srgbClr val="0D0D0D"/>
                </a:solidFill>
                <a:latin typeface="Arial"/>
                <a:ea typeface="Arial"/>
                <a:cs typeface="Arial"/>
                <a:sym typeface="Arial"/>
              </a:rPr>
              <a:t>Access the questionnaire in question:</a:t>
            </a:r>
            <a:endParaRPr/>
          </a:p>
          <a:p>
            <a:pPr marL="857250" lvl="1" indent="-393062" algn="l" rtl="0">
              <a:lnSpc>
                <a:spcPct val="150000"/>
              </a:lnSpc>
              <a:spcBef>
                <a:spcPts val="0"/>
              </a:spcBef>
              <a:spcAft>
                <a:spcPts val="0"/>
              </a:spcAft>
              <a:buSzPct val="100000"/>
              <a:buFont typeface="Arial"/>
              <a:buAutoNum type="romanLcPeriod"/>
            </a:pPr>
            <a:r>
              <a:rPr lang="it-IT" sz="1500" i="1">
                <a:solidFill>
                  <a:srgbClr val="0D0D0D"/>
                </a:solidFill>
                <a:latin typeface="Arial"/>
                <a:ea typeface="Arial"/>
                <a:cs typeface="Arial"/>
                <a:sym typeface="Arial"/>
              </a:rPr>
              <a:t>Quick Access from the Mail</a:t>
            </a:r>
            <a:r>
              <a:rPr lang="it-IT" sz="1500" i="0">
                <a:solidFill>
                  <a:srgbClr val="0D0D0D"/>
                </a:solidFill>
                <a:latin typeface="Arial"/>
                <a:ea typeface="Arial"/>
                <a:cs typeface="Arial"/>
                <a:sym typeface="Arial"/>
              </a:rPr>
              <a:t>: Click on the link provided in the mail to be directed directly to the questionnaire (1).</a:t>
            </a:r>
            <a:endParaRPr/>
          </a:p>
          <a:p>
            <a:pPr marL="857250" lvl="1" indent="-393062" algn="l" rtl="0">
              <a:lnSpc>
                <a:spcPct val="150000"/>
              </a:lnSpc>
              <a:spcBef>
                <a:spcPts val="0"/>
              </a:spcBef>
              <a:spcAft>
                <a:spcPts val="0"/>
              </a:spcAft>
              <a:buSzPct val="100000"/>
              <a:buFont typeface="Arial"/>
              <a:buAutoNum type="romanLcPeriod"/>
            </a:pPr>
            <a:r>
              <a:rPr lang="it-IT" sz="1500" i="1">
                <a:solidFill>
                  <a:srgbClr val="0D0D0D"/>
                </a:solidFill>
                <a:latin typeface="Arial"/>
                <a:ea typeface="Arial"/>
                <a:cs typeface="Arial"/>
                <a:sym typeface="Arial"/>
              </a:rPr>
              <a:t>Portal Access</a:t>
            </a:r>
            <a:r>
              <a:rPr lang="it-IT" sz="1500">
                <a:solidFill>
                  <a:srgbClr val="0D0D0D"/>
                </a:solidFill>
                <a:latin typeface="Arial"/>
                <a:ea typeface="Arial"/>
                <a:cs typeface="Arial"/>
                <a:sym typeface="Arial"/>
              </a:rPr>
              <a:t>: On the portal homepage, go to the '</a:t>
            </a:r>
            <a:r>
              <a:rPr lang="it-IT" sz="1500" b="1">
                <a:solidFill>
                  <a:srgbClr val="0D0D0D"/>
                </a:solidFill>
              </a:rPr>
              <a:t>Current Qualification Requests</a:t>
            </a:r>
            <a:r>
              <a:rPr lang="it-IT" sz="1500">
                <a:solidFill>
                  <a:srgbClr val="0D0D0D"/>
                </a:solidFill>
                <a:latin typeface="Arial"/>
                <a:ea typeface="Arial"/>
                <a:cs typeface="Arial"/>
                <a:sym typeface="Arial"/>
              </a:rPr>
              <a:t>' box and select the category (2).</a:t>
            </a:r>
            <a:endParaRPr/>
          </a:p>
          <a:p>
            <a:pPr marL="0" lvl="0" indent="0" algn="l" rtl="0">
              <a:lnSpc>
                <a:spcPct val="100000"/>
              </a:lnSpc>
              <a:spcBef>
                <a:spcPts val="0"/>
              </a:spcBef>
              <a:spcAft>
                <a:spcPts val="0"/>
              </a:spcAft>
              <a:buSzPct val="100000"/>
              <a:buNone/>
            </a:pPr>
            <a:endParaRPr i="0">
              <a:solidFill>
                <a:srgbClr val="0D0D0D"/>
              </a:solidFill>
              <a:latin typeface="Arial"/>
              <a:ea typeface="Arial"/>
              <a:cs typeface="Arial"/>
              <a:sym typeface="Arial"/>
            </a:endParaRPr>
          </a:p>
        </p:txBody>
      </p:sp>
      <p:pic>
        <p:nvPicPr>
          <p:cNvPr id="429" name="Google Shape;429;p41"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430" name="Google Shape;430;p41"/>
          <p:cNvSpPr/>
          <p:nvPr/>
        </p:nvSpPr>
        <p:spPr>
          <a:xfrm>
            <a:off x="7533410" y="5314895"/>
            <a:ext cx="3806278" cy="6598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1" name="Google Shape;431;p41"/>
          <p:cNvSpPr/>
          <p:nvPr/>
        </p:nvSpPr>
        <p:spPr>
          <a:xfrm>
            <a:off x="567278" y="4669496"/>
            <a:ext cx="5528722"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2" name="Google Shape;432;p41"/>
          <p:cNvCxnSpPr/>
          <p:nvPr/>
        </p:nvCxnSpPr>
        <p:spPr>
          <a:xfrm>
            <a:off x="7091580" y="5667270"/>
            <a:ext cx="441830" cy="0"/>
          </a:xfrm>
          <a:prstGeom prst="straightConnector1">
            <a:avLst/>
          </a:prstGeom>
          <a:noFill/>
          <a:ln w="19050" cap="flat" cmpd="sng">
            <a:solidFill>
              <a:srgbClr val="FF0000"/>
            </a:solidFill>
            <a:prstDash val="solid"/>
            <a:round/>
            <a:headEnd type="none" w="sm" len="sm"/>
            <a:tailEnd type="stealth" w="med" len="med"/>
          </a:ln>
        </p:spPr>
      </p:cxnSp>
      <p:cxnSp>
        <p:nvCxnSpPr>
          <p:cNvPr id="433" name="Google Shape;433;p41"/>
          <p:cNvCxnSpPr/>
          <p:nvPr/>
        </p:nvCxnSpPr>
        <p:spPr>
          <a:xfrm rot="10800000">
            <a:off x="3366477" y="5025642"/>
            <a:ext cx="0" cy="289254"/>
          </a:xfrm>
          <a:prstGeom prst="straightConnector1">
            <a:avLst/>
          </a:prstGeom>
          <a:noFill/>
          <a:ln w="19050" cap="flat" cmpd="sng">
            <a:solidFill>
              <a:srgbClr val="FF0000"/>
            </a:solidFill>
            <a:prstDash val="solid"/>
            <a:round/>
            <a:headEnd type="none" w="sm" len="sm"/>
            <a:tailEnd type="stealth" w="med" len="med"/>
          </a:ln>
        </p:spPr>
      </p:cxnSp>
      <p:pic>
        <p:nvPicPr>
          <p:cNvPr id="434" name="Google Shape;434;p41" descr="Badge 1 con riempimento a tinta unita"/>
          <p:cNvPicPr preferRelativeResize="0"/>
          <p:nvPr/>
        </p:nvPicPr>
        <p:blipFill rotWithShape="1">
          <a:blip r:embed="rId6">
            <a:alphaModFix/>
          </a:blip>
          <a:srcRect/>
          <a:stretch/>
        </p:blipFill>
        <p:spPr>
          <a:xfrm>
            <a:off x="3070338" y="3750718"/>
            <a:ext cx="277150" cy="277150"/>
          </a:xfrm>
          <a:prstGeom prst="rect">
            <a:avLst/>
          </a:prstGeom>
          <a:noFill/>
          <a:ln>
            <a:noFill/>
          </a:ln>
        </p:spPr>
      </p:pic>
      <p:pic>
        <p:nvPicPr>
          <p:cNvPr id="435" name="Google Shape;435;p41" descr="Badge con riempimento a tinta unita"/>
          <p:cNvPicPr preferRelativeResize="0"/>
          <p:nvPr/>
        </p:nvPicPr>
        <p:blipFill rotWithShape="1">
          <a:blip r:embed="rId7">
            <a:alphaModFix/>
          </a:blip>
          <a:srcRect/>
          <a:stretch/>
        </p:blipFill>
        <p:spPr>
          <a:xfrm>
            <a:off x="9040958" y="3708251"/>
            <a:ext cx="277150" cy="277150"/>
          </a:xfrm>
          <a:prstGeom prst="rect">
            <a:avLst/>
          </a:prstGeom>
          <a:noFill/>
          <a:ln>
            <a:noFill/>
          </a:ln>
        </p:spPr>
      </p:pic>
      <p:sp>
        <p:nvSpPr>
          <p:cNvPr id="436" name="Google Shape;436;p41"/>
          <p:cNvSpPr txBox="1">
            <a:spLocks noGrp="1"/>
          </p:cNvSpPr>
          <p:nvPr>
            <p:ph type="title"/>
          </p:nvPr>
        </p:nvSpPr>
        <p:spPr>
          <a:xfrm>
            <a:off x="1247775" y="147350"/>
            <a:ext cx="10266300" cy="642300"/>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4"/>
            </a:pPr>
            <a:r>
              <a:rPr lang="it-IT" sz="2200" b="1" dirty="0">
                <a:solidFill>
                  <a:srgbClr val="000000"/>
                </a:solidFill>
                <a:latin typeface="Arial"/>
                <a:ea typeface="Arial"/>
                <a:cs typeface="Arial"/>
                <a:sym typeface="Arial"/>
              </a:rPr>
              <a:t>Update of </a:t>
            </a:r>
            <a:r>
              <a:rPr lang="it-IT" sz="2200" b="1" dirty="0" err="1">
                <a:solidFill>
                  <a:srgbClr val="000000"/>
                </a:solidFill>
                <a:latin typeface="Arial"/>
                <a:ea typeface="Arial"/>
                <a:cs typeface="Arial"/>
                <a:sym typeface="Arial"/>
              </a:rPr>
              <a:t>Category</a:t>
            </a:r>
            <a:r>
              <a:rPr lang="it-IT" sz="2200" b="1" dirty="0">
                <a:solidFill>
                  <a:srgbClr val="000000"/>
                </a:solidFill>
                <a:latin typeface="Arial"/>
                <a:ea typeface="Arial"/>
                <a:cs typeface="Arial"/>
                <a:sym typeface="Arial"/>
              </a:rPr>
              <a:t> </a:t>
            </a:r>
            <a:r>
              <a:rPr lang="it-IT" sz="2200" b="1" dirty="0" err="1">
                <a:solidFill>
                  <a:srgbClr val="000000"/>
                </a:solidFill>
                <a:latin typeface="Arial"/>
                <a:ea typeface="Arial"/>
                <a:cs typeface="Arial"/>
                <a:sym typeface="Arial"/>
              </a:rPr>
              <a:t>Questionnaires</a:t>
            </a:r>
            <a:r>
              <a:rPr lang="it-IT" sz="2200" b="1" dirty="0">
                <a:solidFill>
                  <a:srgbClr val="000000"/>
                </a:solidFill>
                <a:latin typeface="Arial"/>
                <a:ea typeface="Arial"/>
                <a:cs typeface="Arial"/>
                <a:sym typeface="Arial"/>
              </a:rPr>
              <a:t>: </a:t>
            </a:r>
            <a:r>
              <a:rPr lang="it-IT" sz="1800" b="1" i="0" dirty="0" err="1">
                <a:solidFill>
                  <a:srgbClr val="000000"/>
                </a:solidFill>
                <a:latin typeface="Arial"/>
                <a:ea typeface="Arial"/>
                <a:cs typeface="Arial"/>
                <a:sym typeface="Arial"/>
              </a:rPr>
              <a:t>Request</a:t>
            </a:r>
            <a:r>
              <a:rPr lang="it-IT" sz="1800" b="1" i="0" dirty="0">
                <a:solidFill>
                  <a:srgbClr val="000000"/>
                </a:solidFill>
                <a:latin typeface="Arial"/>
                <a:ea typeface="Arial"/>
                <a:cs typeface="Arial"/>
                <a:sym typeface="Arial"/>
              </a:rPr>
              <a:t> for </a:t>
            </a:r>
            <a:r>
              <a:rPr lang="it-IT" sz="1800" b="1" i="0" dirty="0" err="1">
                <a:solidFill>
                  <a:srgbClr val="000000"/>
                </a:solidFill>
                <a:latin typeface="Arial"/>
                <a:ea typeface="Arial"/>
                <a:cs typeface="Arial"/>
                <a:sym typeface="Arial"/>
              </a:rPr>
              <a:t>Revision</a:t>
            </a:r>
            <a:r>
              <a:rPr lang="it-IT" sz="1800" b="1" i="0" dirty="0">
                <a:solidFill>
                  <a:srgbClr val="000000"/>
                </a:solidFill>
                <a:latin typeface="Arial"/>
                <a:ea typeface="Arial"/>
                <a:cs typeface="Arial"/>
                <a:sym typeface="Arial"/>
              </a:rPr>
              <a:t> of </a:t>
            </a:r>
            <a:r>
              <a:rPr lang="it-IT" sz="1800" b="1" i="0" dirty="0" err="1">
                <a:solidFill>
                  <a:srgbClr val="000000"/>
                </a:solidFill>
                <a:latin typeface="Arial"/>
                <a:ea typeface="Arial"/>
                <a:cs typeface="Arial"/>
                <a:sym typeface="Arial"/>
              </a:rPr>
              <a:t>Category</a:t>
            </a:r>
            <a:r>
              <a:rPr lang="it-IT" sz="1800" b="1" i="0" dirty="0">
                <a:solidFill>
                  <a:srgbClr val="000000"/>
                </a:solidFill>
                <a:latin typeface="Arial"/>
                <a:ea typeface="Arial"/>
                <a:cs typeface="Arial"/>
                <a:sym typeface="Arial"/>
              </a:rPr>
              <a:t> </a:t>
            </a:r>
            <a:r>
              <a:rPr lang="it-IT" sz="1800" b="1" i="0" dirty="0" err="1">
                <a:solidFill>
                  <a:srgbClr val="000000"/>
                </a:solidFill>
                <a:latin typeface="Arial"/>
                <a:ea typeface="Arial"/>
                <a:cs typeface="Arial"/>
                <a:sym typeface="Arial"/>
              </a:rPr>
              <a:t>Questionnaires</a:t>
            </a:r>
            <a:endParaRPr sz="2200" b="1" dirty="0">
              <a:solidFill>
                <a:srgbClr val="000000"/>
              </a:solidFill>
              <a:latin typeface="Arial"/>
              <a:ea typeface="Arial"/>
              <a:cs typeface="Arial"/>
              <a:sym typeface="Arial"/>
            </a:endParaRPr>
          </a:p>
        </p:txBody>
      </p:sp>
      <p:sp>
        <p:nvSpPr>
          <p:cNvPr id="437" name="Google Shape;437;p41"/>
          <p:cNvSpPr/>
          <p:nvPr/>
        </p:nvSpPr>
        <p:spPr>
          <a:xfrm>
            <a:off x="9822667" y="2638225"/>
            <a:ext cx="2298861" cy="1389643"/>
          </a:xfrm>
          <a:prstGeom prst="roundRect">
            <a:avLst>
              <a:gd name="adj" fmla="val 16667"/>
            </a:avLst>
          </a:prstGeom>
          <a:solidFill>
            <a:srgbClr val="3C8C92"/>
          </a:solidFill>
          <a:ln w="25400" cap="flat" cmpd="sng">
            <a:solidFill>
              <a:srgbClr val="4E5E5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300" b="0" i="0" u="none" strike="noStrike" cap="none">
                <a:solidFill>
                  <a:schemeClr val="lt1"/>
                </a:solidFill>
                <a:latin typeface="Arial"/>
                <a:ea typeface="Arial"/>
                <a:cs typeface="Arial"/>
                <a:sym typeface="Arial"/>
              </a:rPr>
              <a:t>To identify whether the request is related to the category questionnaire, check whether the field 'First Category' is filled in</a:t>
            </a:r>
            <a:endParaRPr sz="13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9" name="Immagine 8">
            <a:extLst>
              <a:ext uri="{FF2B5EF4-FFF2-40B4-BE49-F238E27FC236}">
                <a16:creationId xmlns:a16="http://schemas.microsoft.com/office/drawing/2014/main" id="{18892C30-8EB9-170D-3ADC-9BA806EB2020}"/>
              </a:ext>
            </a:extLst>
          </p:cNvPr>
          <p:cNvPicPr>
            <a:picLocks noChangeAspect="1"/>
          </p:cNvPicPr>
          <p:nvPr/>
        </p:nvPicPr>
        <p:blipFill>
          <a:blip r:embed="rId3">
            <a:alphaModFix/>
          </a:blip>
          <a:stretch>
            <a:fillRect/>
          </a:stretch>
        </p:blipFill>
        <p:spPr>
          <a:xfrm>
            <a:off x="2602906" y="5334308"/>
            <a:ext cx="2000529" cy="590632"/>
          </a:xfrm>
          <a:prstGeom prst="rect">
            <a:avLst/>
          </a:prstGeom>
          <a:noFill/>
          <a:ln>
            <a:noFill/>
          </a:ln>
          <a:effectLst>
            <a:outerShdw blurRad="190500" algn="tl" rotWithShape="0">
              <a:srgbClr val="000000">
                <a:alpha val="68627"/>
              </a:srgbClr>
            </a:outerShdw>
          </a:effectLst>
        </p:spPr>
      </p:pic>
      <p:pic>
        <p:nvPicPr>
          <p:cNvPr id="7" name="Immagine 6">
            <a:extLst>
              <a:ext uri="{FF2B5EF4-FFF2-40B4-BE49-F238E27FC236}">
                <a16:creationId xmlns:a16="http://schemas.microsoft.com/office/drawing/2014/main" id="{26738071-BDED-5DED-C1D5-6B9B8B77459A}"/>
              </a:ext>
            </a:extLst>
          </p:cNvPr>
          <p:cNvPicPr>
            <a:picLocks noChangeAspect="1"/>
          </p:cNvPicPr>
          <p:nvPr/>
        </p:nvPicPr>
        <p:blipFill>
          <a:blip r:embed="rId4">
            <a:alphaModFix/>
          </a:blip>
          <a:stretch>
            <a:fillRect/>
          </a:stretch>
        </p:blipFill>
        <p:spPr>
          <a:xfrm>
            <a:off x="6489037" y="2714658"/>
            <a:ext cx="5422060" cy="2084831"/>
          </a:xfrm>
          <a:prstGeom prst="rect">
            <a:avLst/>
          </a:prstGeom>
          <a:noFill/>
          <a:ln>
            <a:noFill/>
          </a:ln>
          <a:effectLst>
            <a:outerShdw blurRad="190500" algn="tl" rotWithShape="0">
              <a:srgbClr val="000000">
                <a:alpha val="68627"/>
              </a:srgbClr>
            </a:outerShdw>
          </a:effectLst>
        </p:spPr>
      </p:pic>
      <p:pic>
        <p:nvPicPr>
          <p:cNvPr id="5" name="Immagine 4">
            <a:extLst>
              <a:ext uri="{FF2B5EF4-FFF2-40B4-BE49-F238E27FC236}">
                <a16:creationId xmlns:a16="http://schemas.microsoft.com/office/drawing/2014/main" id="{CE69AAAA-90F0-C743-9241-6DAB65BE07A7}"/>
              </a:ext>
            </a:extLst>
          </p:cNvPr>
          <p:cNvPicPr>
            <a:picLocks noChangeAspect="1"/>
          </p:cNvPicPr>
          <p:nvPr/>
        </p:nvPicPr>
        <p:blipFill rotWithShape="1">
          <a:blip r:embed="rId5">
            <a:alphaModFix/>
          </a:blip>
          <a:srcRect b="13145"/>
          <a:stretch/>
        </p:blipFill>
        <p:spPr>
          <a:xfrm>
            <a:off x="519387" y="2714658"/>
            <a:ext cx="5484913" cy="2084831"/>
          </a:xfrm>
          <a:prstGeom prst="rect">
            <a:avLst/>
          </a:prstGeom>
          <a:noFill/>
          <a:ln>
            <a:noFill/>
          </a:ln>
          <a:effectLst>
            <a:outerShdw blurRad="190500" algn="tl" rotWithShape="0">
              <a:srgbClr val="000000">
                <a:alpha val="68627"/>
              </a:srgbClr>
            </a:outerShdw>
          </a:effectLst>
        </p:spPr>
      </p:pic>
      <p:sp>
        <p:nvSpPr>
          <p:cNvPr id="445" name="Google Shape;445;p42"/>
          <p:cNvSpPr txBox="1">
            <a:spLocks noGrp="1"/>
          </p:cNvSpPr>
          <p:nvPr>
            <p:ph type="body" idx="1"/>
          </p:nvPr>
        </p:nvSpPr>
        <p:spPr>
          <a:xfrm>
            <a:off x="548681" y="933060"/>
            <a:ext cx="11315933" cy="208483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400"/>
              <a:buNone/>
            </a:pPr>
            <a:r>
              <a:rPr lang="it-IT" sz="1400">
                <a:latin typeface="Arial"/>
                <a:ea typeface="Arial"/>
                <a:cs typeface="Arial"/>
                <a:sym typeface="Arial"/>
              </a:rPr>
              <a:t>Once within the category:</a:t>
            </a:r>
            <a:endParaRPr/>
          </a:p>
          <a:p>
            <a:pPr marL="342900" lvl="0" indent="-342900" algn="just" rtl="0">
              <a:lnSpc>
                <a:spcPct val="150000"/>
              </a:lnSpc>
              <a:spcBef>
                <a:spcPts val="0"/>
              </a:spcBef>
              <a:spcAft>
                <a:spcPts val="0"/>
              </a:spcAft>
              <a:buSzPts val="1400"/>
              <a:buFont typeface="Arial"/>
              <a:buAutoNum type="alphaLcParenR" startAt="2"/>
            </a:pPr>
            <a:r>
              <a:rPr lang="it-IT" sz="1400">
                <a:latin typeface="Arial"/>
                <a:ea typeface="Arial"/>
                <a:cs typeface="Arial"/>
                <a:sym typeface="Arial"/>
              </a:rPr>
              <a:t>Select the pencil icon to open the editing mask (1).</a:t>
            </a:r>
            <a:endParaRPr/>
          </a:p>
          <a:p>
            <a:pPr marL="342900" lvl="0" indent="-342900" algn="just" rtl="0">
              <a:lnSpc>
                <a:spcPct val="150000"/>
              </a:lnSpc>
              <a:spcBef>
                <a:spcPts val="0"/>
              </a:spcBef>
              <a:spcAft>
                <a:spcPts val="0"/>
              </a:spcAft>
              <a:buSzPts val="1400"/>
              <a:buFont typeface="Arial"/>
              <a:buAutoNum type="alphaLcParenR" startAt="2"/>
            </a:pPr>
            <a:r>
              <a:rPr lang="it-IT" sz="1400">
                <a:latin typeface="Arial"/>
                <a:ea typeface="Arial"/>
                <a:cs typeface="Arial"/>
                <a:sym typeface="Arial"/>
              </a:rPr>
              <a:t>Make the required changes and press the '</a:t>
            </a:r>
            <a:r>
              <a:rPr lang="it-IT" sz="1400" b="1">
                <a:latin typeface="Arial"/>
                <a:ea typeface="Arial"/>
                <a:cs typeface="Arial"/>
                <a:sym typeface="Arial"/>
              </a:rPr>
              <a:t>Save' </a:t>
            </a:r>
            <a:r>
              <a:rPr lang="it-IT" sz="1400">
                <a:latin typeface="Arial"/>
                <a:ea typeface="Arial"/>
                <a:cs typeface="Arial"/>
                <a:sym typeface="Arial"/>
              </a:rPr>
              <a:t>button to </a:t>
            </a:r>
            <a:r>
              <a:rPr lang="it-IT" sz="1400" err="1">
                <a:latin typeface="Arial"/>
                <a:ea typeface="Arial"/>
                <a:cs typeface="Arial"/>
                <a:sym typeface="Arial"/>
              </a:rPr>
              <a:t>save</a:t>
            </a:r>
            <a:r>
              <a:rPr lang="it-IT" sz="1400">
                <a:latin typeface="Arial"/>
                <a:ea typeface="Arial"/>
                <a:cs typeface="Arial"/>
                <a:sym typeface="Arial"/>
              </a:rPr>
              <a:t> the changes (2).</a:t>
            </a:r>
            <a:endParaRPr/>
          </a:p>
          <a:p>
            <a:pPr marL="342900" lvl="0" indent="-342900" algn="just" rtl="0">
              <a:lnSpc>
                <a:spcPct val="150000"/>
              </a:lnSpc>
              <a:spcBef>
                <a:spcPts val="0"/>
              </a:spcBef>
              <a:spcAft>
                <a:spcPts val="0"/>
              </a:spcAft>
              <a:buSzPts val="1400"/>
              <a:buFont typeface="Arial"/>
              <a:buAutoNum type="alphaLcParenR" startAt="2"/>
            </a:pPr>
            <a:r>
              <a:rPr lang="it-IT" sz="1400">
                <a:latin typeface="Arial"/>
                <a:ea typeface="Arial"/>
                <a:cs typeface="Arial"/>
                <a:sym typeface="Arial"/>
              </a:rPr>
              <a:t>Finally, click on the ‘</a:t>
            </a:r>
            <a:r>
              <a:rPr lang="it-IT" sz="1400" b="1"/>
              <a:t>Return</a:t>
            </a:r>
            <a:r>
              <a:rPr lang="it-IT" sz="1400" b="1">
                <a:latin typeface="Arial"/>
                <a:ea typeface="Arial"/>
                <a:cs typeface="Arial"/>
                <a:sym typeface="Arial"/>
              </a:rPr>
              <a:t> Category Form to Buyer</a:t>
            </a:r>
            <a:r>
              <a:rPr lang="it-IT" sz="1400">
                <a:latin typeface="Arial"/>
                <a:ea typeface="Arial"/>
                <a:cs typeface="Arial"/>
                <a:sym typeface="Arial"/>
              </a:rPr>
              <a:t>' button to confirm the changes to the category form (3). </a:t>
            </a:r>
            <a:endParaRPr/>
          </a:p>
        </p:txBody>
      </p:sp>
      <p:pic>
        <p:nvPicPr>
          <p:cNvPr id="446" name="Google Shape;446;p42"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sp>
        <p:nvSpPr>
          <p:cNvPr id="447" name="Google Shape;447;p42"/>
          <p:cNvSpPr/>
          <p:nvPr/>
        </p:nvSpPr>
        <p:spPr>
          <a:xfrm>
            <a:off x="4964554" y="2734585"/>
            <a:ext cx="288089" cy="2364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9" name="Google Shape;449;p42"/>
          <p:cNvSpPr/>
          <p:nvPr/>
        </p:nvSpPr>
        <p:spPr>
          <a:xfrm>
            <a:off x="3603189" y="5395425"/>
            <a:ext cx="890868" cy="4572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0" name="Google Shape;450;p42"/>
          <p:cNvSpPr/>
          <p:nvPr/>
        </p:nvSpPr>
        <p:spPr>
          <a:xfrm>
            <a:off x="10927232" y="2991243"/>
            <a:ext cx="933374" cy="26165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51" name="Google Shape;451;p42"/>
          <p:cNvCxnSpPr/>
          <p:nvPr/>
        </p:nvCxnSpPr>
        <p:spPr>
          <a:xfrm rot="10800000">
            <a:off x="5141255" y="2991243"/>
            <a:ext cx="0" cy="289254"/>
          </a:xfrm>
          <a:prstGeom prst="straightConnector1">
            <a:avLst/>
          </a:prstGeom>
          <a:noFill/>
          <a:ln w="19050" cap="flat" cmpd="sng">
            <a:solidFill>
              <a:srgbClr val="FF0000"/>
            </a:solidFill>
            <a:prstDash val="solid"/>
            <a:round/>
            <a:headEnd type="none" w="sm" len="sm"/>
            <a:tailEnd type="stealth" w="med" len="med"/>
          </a:ln>
        </p:spPr>
      </p:cxnSp>
      <p:cxnSp>
        <p:nvCxnSpPr>
          <p:cNvPr id="452" name="Google Shape;452;p42"/>
          <p:cNvCxnSpPr/>
          <p:nvPr/>
        </p:nvCxnSpPr>
        <p:spPr>
          <a:xfrm rot="10800000">
            <a:off x="4120947" y="5852625"/>
            <a:ext cx="0" cy="289254"/>
          </a:xfrm>
          <a:prstGeom prst="straightConnector1">
            <a:avLst/>
          </a:prstGeom>
          <a:noFill/>
          <a:ln w="19050" cap="flat" cmpd="sng">
            <a:solidFill>
              <a:srgbClr val="FF0000"/>
            </a:solidFill>
            <a:prstDash val="solid"/>
            <a:round/>
            <a:headEnd type="none" w="sm" len="sm"/>
            <a:tailEnd type="stealth" w="med" len="med"/>
          </a:ln>
        </p:spPr>
      </p:cxnSp>
      <p:cxnSp>
        <p:nvCxnSpPr>
          <p:cNvPr id="453" name="Google Shape;453;p42"/>
          <p:cNvCxnSpPr/>
          <p:nvPr/>
        </p:nvCxnSpPr>
        <p:spPr>
          <a:xfrm rot="10800000">
            <a:off x="11346615" y="3262949"/>
            <a:ext cx="0" cy="289254"/>
          </a:xfrm>
          <a:prstGeom prst="straightConnector1">
            <a:avLst/>
          </a:prstGeom>
          <a:noFill/>
          <a:ln w="19050" cap="flat" cmpd="sng">
            <a:solidFill>
              <a:srgbClr val="FF0000"/>
            </a:solidFill>
            <a:prstDash val="solid"/>
            <a:round/>
            <a:headEnd type="none" w="sm" len="sm"/>
            <a:tailEnd type="stealth" w="med" len="med"/>
          </a:ln>
        </p:spPr>
      </p:cxnSp>
      <p:pic>
        <p:nvPicPr>
          <p:cNvPr id="454" name="Google Shape;454;p42" descr="Badge 1 con riempimento a tinta unita"/>
          <p:cNvPicPr preferRelativeResize="0"/>
          <p:nvPr/>
        </p:nvPicPr>
        <p:blipFill rotWithShape="1">
          <a:blip r:embed="rId7">
            <a:alphaModFix/>
          </a:blip>
          <a:srcRect/>
          <a:stretch/>
        </p:blipFill>
        <p:spPr>
          <a:xfrm>
            <a:off x="4735799" y="2636734"/>
            <a:ext cx="277150" cy="277150"/>
          </a:xfrm>
          <a:prstGeom prst="rect">
            <a:avLst/>
          </a:prstGeom>
          <a:noFill/>
          <a:ln>
            <a:noFill/>
          </a:ln>
        </p:spPr>
      </p:pic>
      <p:pic>
        <p:nvPicPr>
          <p:cNvPr id="455" name="Google Shape;455;p42" descr="Badge con riempimento a tinta unita"/>
          <p:cNvPicPr preferRelativeResize="0"/>
          <p:nvPr/>
        </p:nvPicPr>
        <p:blipFill rotWithShape="1">
          <a:blip r:embed="rId8">
            <a:alphaModFix/>
          </a:blip>
          <a:srcRect/>
          <a:stretch/>
        </p:blipFill>
        <p:spPr>
          <a:xfrm>
            <a:off x="2868741" y="5395425"/>
            <a:ext cx="277150" cy="277150"/>
          </a:xfrm>
          <a:prstGeom prst="rect">
            <a:avLst/>
          </a:prstGeom>
          <a:noFill/>
          <a:ln>
            <a:noFill/>
          </a:ln>
        </p:spPr>
      </p:pic>
      <p:pic>
        <p:nvPicPr>
          <p:cNvPr id="456" name="Google Shape;456;p42" descr="Badge 3 con riempimento a tinta unita"/>
          <p:cNvPicPr preferRelativeResize="0"/>
          <p:nvPr/>
        </p:nvPicPr>
        <p:blipFill rotWithShape="1">
          <a:blip r:embed="rId9">
            <a:alphaModFix/>
          </a:blip>
          <a:srcRect/>
          <a:stretch/>
        </p:blipFill>
        <p:spPr>
          <a:xfrm>
            <a:off x="9382766" y="2948001"/>
            <a:ext cx="285750" cy="285750"/>
          </a:xfrm>
          <a:prstGeom prst="rect">
            <a:avLst/>
          </a:prstGeom>
          <a:noFill/>
          <a:ln>
            <a:noFill/>
          </a:ln>
        </p:spPr>
      </p:pic>
      <p:sp>
        <p:nvSpPr>
          <p:cNvPr id="457" name="Google Shape;457;p42"/>
          <p:cNvSpPr txBox="1">
            <a:spLocks noGrp="1"/>
          </p:cNvSpPr>
          <p:nvPr>
            <p:ph type="title"/>
          </p:nvPr>
        </p:nvSpPr>
        <p:spPr>
          <a:xfrm>
            <a:off x="1247774" y="147346"/>
            <a:ext cx="10348023" cy="642395"/>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4"/>
            </a:pPr>
            <a:r>
              <a:rPr lang="it-IT" sz="2200" b="1">
                <a:solidFill>
                  <a:srgbClr val="000000"/>
                </a:solidFill>
                <a:latin typeface="Arial"/>
                <a:ea typeface="Arial"/>
                <a:cs typeface="Arial"/>
                <a:sym typeface="Arial"/>
              </a:rPr>
              <a:t>Update of Category Questionnaires: </a:t>
            </a:r>
            <a:r>
              <a:rPr lang="it-IT" sz="1800" b="1" i="0">
                <a:solidFill>
                  <a:srgbClr val="000000"/>
                </a:solidFill>
                <a:latin typeface="Arial"/>
                <a:ea typeface="Arial"/>
                <a:cs typeface="Arial"/>
                <a:sym typeface="Arial"/>
              </a:rPr>
              <a:t>Request for Revision of Category Questionnaires</a:t>
            </a:r>
            <a:endParaRPr sz="2200" b="1">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5" name="Immagine 4" descr="Immagine che contiene testo, schermata, vestiti, Sito Web&#10;&#10;Il contenuto generato dall'IA potrebbe non essere corretto.">
            <a:extLst>
              <a:ext uri="{FF2B5EF4-FFF2-40B4-BE49-F238E27FC236}">
                <a16:creationId xmlns:a16="http://schemas.microsoft.com/office/drawing/2014/main" id="{5B549E53-ECF7-38B9-E119-B4CC8F171CF3}"/>
              </a:ext>
            </a:extLst>
          </p:cNvPr>
          <p:cNvPicPr>
            <a:picLocks noChangeAspect="1"/>
          </p:cNvPicPr>
          <p:nvPr/>
        </p:nvPicPr>
        <p:blipFill>
          <a:blip r:embed="rId3"/>
          <a:srcRect l="1345" r="2073"/>
          <a:stretch>
            <a:fillRect/>
          </a:stretch>
        </p:blipFill>
        <p:spPr>
          <a:xfrm>
            <a:off x="4812767" y="683396"/>
            <a:ext cx="7254529" cy="5491208"/>
          </a:xfrm>
          <a:prstGeom prst="rect">
            <a:avLst/>
          </a:prstGeom>
        </p:spPr>
      </p:pic>
      <p:sp>
        <p:nvSpPr>
          <p:cNvPr id="95" name="Google Shape;95;p3"/>
          <p:cNvSpPr txBox="1">
            <a:spLocks noGrp="1"/>
          </p:cNvSpPr>
          <p:nvPr>
            <p:ph type="body" idx="2"/>
          </p:nvPr>
        </p:nvSpPr>
        <p:spPr>
          <a:xfrm>
            <a:off x="836613" y="1642726"/>
            <a:ext cx="3839560" cy="409545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400"/>
              <a:buFont typeface="Helvetica Neue"/>
              <a:buNone/>
            </a:pPr>
            <a:r>
              <a:rPr lang="it-IT" sz="1400" dirty="0" err="1">
                <a:latin typeface="Arial"/>
                <a:ea typeface="Arial"/>
                <a:cs typeface="Arial"/>
                <a:sym typeface="Arial"/>
              </a:rPr>
              <a:t>You</a:t>
            </a:r>
            <a:r>
              <a:rPr lang="it-IT" sz="1400" dirty="0">
                <a:latin typeface="Arial"/>
                <a:ea typeface="Arial"/>
                <a:cs typeface="Arial"/>
                <a:sym typeface="Arial"/>
              </a:rPr>
              <a:t> can </a:t>
            </a:r>
            <a:r>
              <a:rPr lang="it-IT" sz="1400" dirty="0" err="1">
                <a:latin typeface="Arial"/>
                <a:ea typeface="Arial"/>
                <a:cs typeface="Arial"/>
                <a:sym typeface="Arial"/>
              </a:rPr>
              <a:t>reach</a:t>
            </a:r>
            <a:r>
              <a:rPr lang="it-IT" sz="1400" dirty="0">
                <a:latin typeface="Arial"/>
                <a:ea typeface="Arial"/>
                <a:cs typeface="Arial"/>
                <a:sym typeface="Arial"/>
              </a:rPr>
              <a:t> the </a:t>
            </a:r>
            <a:r>
              <a:rPr lang="it-IT" sz="1400" dirty="0" err="1">
                <a:latin typeface="Arial"/>
                <a:ea typeface="Arial"/>
                <a:cs typeface="Arial"/>
                <a:sym typeface="Arial"/>
              </a:rPr>
              <a:t>portal</a:t>
            </a:r>
            <a:r>
              <a:rPr lang="it-IT" sz="1400" dirty="0">
                <a:latin typeface="Arial"/>
                <a:ea typeface="Arial"/>
                <a:cs typeface="Arial"/>
                <a:sym typeface="Arial"/>
              </a:rPr>
              <a:t> via the following URL: </a:t>
            </a:r>
            <a:r>
              <a:rPr lang="it-IT" sz="1400" dirty="0">
                <a:highlight>
                  <a:srgbClr val="FFFFFF"/>
                </a:highlight>
                <a:hlinkClick r:id="rId4"/>
              </a:rPr>
              <a:t>Collaborate with SEA | SEA Corporate</a:t>
            </a:r>
            <a:endParaRPr sz="1400" dirty="0">
              <a:latin typeface="Arial"/>
              <a:ea typeface="Arial"/>
              <a:cs typeface="Arial"/>
              <a:sym typeface="Arial"/>
            </a:endParaRPr>
          </a:p>
          <a:p>
            <a:pPr marL="457200" lvl="0" indent="-457200" algn="l" rtl="0">
              <a:lnSpc>
                <a:spcPct val="100000"/>
              </a:lnSpc>
              <a:spcBef>
                <a:spcPts val="280"/>
              </a:spcBef>
              <a:spcAft>
                <a:spcPts val="0"/>
              </a:spcAft>
              <a:buClr>
                <a:schemeClr val="dk1"/>
              </a:buClr>
              <a:buSzPts val="1400"/>
              <a:buFont typeface="Noto Sans Symbols"/>
              <a:buChar char="⮚"/>
            </a:pPr>
            <a:r>
              <a:rPr lang="it-IT" sz="1400" dirty="0">
                <a:latin typeface="Arial"/>
                <a:ea typeface="Arial"/>
                <a:cs typeface="Arial"/>
                <a:sym typeface="Arial"/>
              </a:rPr>
              <a:t>To  log in, </a:t>
            </a:r>
            <a:r>
              <a:rPr lang="it-IT" sz="1400" dirty="0" err="1">
                <a:latin typeface="Arial"/>
                <a:ea typeface="Arial"/>
                <a:cs typeface="Arial"/>
                <a:sym typeface="Arial"/>
              </a:rPr>
              <a:t>enter</a:t>
            </a:r>
            <a:r>
              <a:rPr lang="it-IT" sz="1400" dirty="0">
                <a:latin typeface="Arial"/>
                <a:ea typeface="Arial"/>
                <a:cs typeface="Arial"/>
                <a:sym typeface="Arial"/>
              </a:rPr>
              <a:t> </a:t>
            </a:r>
            <a:r>
              <a:rPr lang="it-IT" sz="1400" dirty="0" err="1">
                <a:latin typeface="Arial"/>
                <a:ea typeface="Arial"/>
                <a:cs typeface="Arial"/>
                <a:sym typeface="Arial"/>
              </a:rPr>
              <a:t>your</a:t>
            </a:r>
            <a:r>
              <a:rPr lang="it-IT" sz="1400" dirty="0">
                <a:latin typeface="Arial"/>
                <a:ea typeface="Arial"/>
                <a:cs typeface="Arial"/>
                <a:sym typeface="Arial"/>
              </a:rPr>
              <a:t> </a:t>
            </a:r>
            <a:r>
              <a:rPr lang="it-IT" sz="1400" dirty="0" err="1">
                <a:latin typeface="Arial"/>
                <a:ea typeface="Arial"/>
                <a:cs typeface="Arial"/>
                <a:sym typeface="Arial"/>
              </a:rPr>
              <a:t>credentials</a:t>
            </a:r>
            <a:r>
              <a:rPr lang="it-IT" sz="1400" dirty="0">
                <a:latin typeface="Arial"/>
                <a:ea typeface="Arial"/>
                <a:cs typeface="Arial"/>
                <a:sym typeface="Arial"/>
              </a:rPr>
              <a:t> and click '</a:t>
            </a:r>
            <a:r>
              <a:rPr lang="it-IT" sz="1400" dirty="0" err="1">
                <a:latin typeface="Arial"/>
                <a:ea typeface="Arial"/>
                <a:cs typeface="Arial"/>
                <a:sym typeface="Arial"/>
              </a:rPr>
              <a:t>Submit</a:t>
            </a:r>
            <a:r>
              <a:rPr lang="it-IT" sz="1400" dirty="0">
                <a:latin typeface="Arial"/>
                <a:ea typeface="Arial"/>
                <a:cs typeface="Arial"/>
                <a:sym typeface="Arial"/>
              </a:rPr>
              <a:t>'.</a:t>
            </a:r>
            <a:endParaRPr dirty="0"/>
          </a:p>
        </p:txBody>
      </p:sp>
      <p:pic>
        <p:nvPicPr>
          <p:cNvPr id="97" name="Google Shape;97;p3"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98" name="Google Shape;98;p3"/>
          <p:cNvSpPr txBox="1"/>
          <p:nvPr/>
        </p:nvSpPr>
        <p:spPr>
          <a:xfrm>
            <a:off x="1376624" y="291904"/>
            <a:ext cx="10815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Login</a:t>
            </a:r>
            <a:endParaRPr sz="2200" b="1" i="0" u="none" strike="noStrike" cap="none">
              <a:solidFill>
                <a:srgbClr val="000000"/>
              </a:solidFill>
              <a:latin typeface="Arial"/>
              <a:ea typeface="Arial"/>
              <a:cs typeface="Arial"/>
              <a:sym typeface="Arial"/>
            </a:endParaRPr>
          </a:p>
        </p:txBody>
      </p:sp>
      <p:pic>
        <p:nvPicPr>
          <p:cNvPr id="7" name="Immagine 6" descr="Immagine che contiene testo, schermata, numero, Carattere&#10;&#10;Il contenuto generato dall'IA potrebbe non essere corretto.">
            <a:extLst>
              <a:ext uri="{FF2B5EF4-FFF2-40B4-BE49-F238E27FC236}">
                <a16:creationId xmlns:a16="http://schemas.microsoft.com/office/drawing/2014/main" id="{A7263856-E469-DA72-831B-11B94DC9AE7B}"/>
              </a:ext>
            </a:extLst>
          </p:cNvPr>
          <p:cNvPicPr>
            <a:picLocks noChangeAspect="1"/>
          </p:cNvPicPr>
          <p:nvPr/>
        </p:nvPicPr>
        <p:blipFill>
          <a:blip r:embed="rId6"/>
          <a:stretch>
            <a:fillRect/>
          </a:stretch>
        </p:blipFill>
        <p:spPr>
          <a:xfrm>
            <a:off x="7986389" y="1501961"/>
            <a:ext cx="3916603" cy="21884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7" name="Immagine 6">
            <a:extLst>
              <a:ext uri="{FF2B5EF4-FFF2-40B4-BE49-F238E27FC236}">
                <a16:creationId xmlns:a16="http://schemas.microsoft.com/office/drawing/2014/main" id="{DCADB8A0-103B-70FC-A6FB-DBDDBB5B1679}"/>
              </a:ext>
            </a:extLst>
          </p:cNvPr>
          <p:cNvPicPr>
            <a:picLocks noChangeAspect="1"/>
          </p:cNvPicPr>
          <p:nvPr/>
        </p:nvPicPr>
        <p:blipFill>
          <a:blip r:embed="rId3">
            <a:alphaModFix/>
          </a:blip>
          <a:stretch>
            <a:fillRect/>
          </a:stretch>
        </p:blipFill>
        <p:spPr>
          <a:xfrm>
            <a:off x="3000798" y="5249094"/>
            <a:ext cx="5254574" cy="1341673"/>
          </a:xfrm>
          <a:prstGeom prst="rect">
            <a:avLst/>
          </a:prstGeom>
          <a:noFill/>
          <a:ln>
            <a:noFill/>
          </a:ln>
          <a:effectLst>
            <a:outerShdw blurRad="190500" algn="tl" rotWithShape="0">
              <a:srgbClr val="000000">
                <a:alpha val="68235"/>
              </a:srgbClr>
            </a:outerShdw>
          </a:effectLst>
        </p:spPr>
      </p:pic>
      <p:pic>
        <p:nvPicPr>
          <p:cNvPr id="5" name="Immagine 4">
            <a:extLst>
              <a:ext uri="{FF2B5EF4-FFF2-40B4-BE49-F238E27FC236}">
                <a16:creationId xmlns:a16="http://schemas.microsoft.com/office/drawing/2014/main" id="{64462FEC-C09C-135E-8CB6-095156B9B2D4}"/>
              </a:ext>
            </a:extLst>
          </p:cNvPr>
          <p:cNvPicPr>
            <a:picLocks noChangeAspect="1"/>
          </p:cNvPicPr>
          <p:nvPr/>
        </p:nvPicPr>
        <p:blipFill>
          <a:blip r:embed="rId4">
            <a:alphaModFix/>
          </a:blip>
          <a:stretch>
            <a:fillRect/>
          </a:stretch>
        </p:blipFill>
        <p:spPr>
          <a:xfrm>
            <a:off x="6081350" y="3340516"/>
            <a:ext cx="5254574" cy="1655921"/>
          </a:xfrm>
          <a:prstGeom prst="rect">
            <a:avLst/>
          </a:prstGeom>
          <a:noFill/>
          <a:ln>
            <a:noFill/>
          </a:ln>
          <a:effectLst>
            <a:outerShdw blurRad="190500" algn="tl" rotWithShape="0">
              <a:srgbClr val="000000">
                <a:alpha val="68235"/>
              </a:srgbClr>
            </a:outerShdw>
          </a:effectLst>
        </p:spPr>
      </p:pic>
      <p:pic>
        <p:nvPicPr>
          <p:cNvPr id="3" name="Immagine 2">
            <a:extLst>
              <a:ext uri="{FF2B5EF4-FFF2-40B4-BE49-F238E27FC236}">
                <a16:creationId xmlns:a16="http://schemas.microsoft.com/office/drawing/2014/main" id="{8C3009CE-789C-BB79-400A-2D66AE92A1B3}"/>
              </a:ext>
            </a:extLst>
          </p:cNvPr>
          <p:cNvPicPr>
            <a:picLocks noChangeAspect="1"/>
          </p:cNvPicPr>
          <p:nvPr/>
        </p:nvPicPr>
        <p:blipFill>
          <a:blip r:embed="rId5">
            <a:alphaModFix/>
          </a:blip>
          <a:stretch>
            <a:fillRect/>
          </a:stretch>
        </p:blipFill>
        <p:spPr>
          <a:xfrm>
            <a:off x="1274351" y="3340516"/>
            <a:ext cx="3526435" cy="1271829"/>
          </a:xfrm>
          <a:prstGeom prst="rect">
            <a:avLst/>
          </a:prstGeom>
          <a:noFill/>
          <a:ln>
            <a:noFill/>
          </a:ln>
          <a:effectLst>
            <a:outerShdw blurRad="190500" algn="tl" rotWithShape="0">
              <a:srgbClr val="000000">
                <a:alpha val="68235"/>
              </a:srgbClr>
            </a:outerShdw>
          </a:effectLst>
        </p:spPr>
      </p:pic>
      <p:sp>
        <p:nvSpPr>
          <p:cNvPr id="464" name="Google Shape;464;p54"/>
          <p:cNvSpPr txBox="1">
            <a:spLocks noGrp="1"/>
          </p:cNvSpPr>
          <p:nvPr>
            <p:ph type="body" idx="1"/>
          </p:nvPr>
        </p:nvSpPr>
        <p:spPr>
          <a:xfrm>
            <a:off x="562700" y="1041950"/>
            <a:ext cx="11037300" cy="2712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What to do in order to update the documents in the general questionnaire:</a:t>
            </a:r>
            <a:endParaRPr sz="800"/>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As the general questionnaire is linked to the individual category, it is necessary to inform Sea that you want to renew your qualification: </a:t>
            </a:r>
            <a:endParaRPr/>
          </a:p>
          <a:p>
            <a:pPr marL="800100" lvl="1" indent="-342900" algn="l" rtl="0">
              <a:lnSpc>
                <a:spcPct val="150000"/>
              </a:lnSpc>
              <a:spcBef>
                <a:spcPts val="0"/>
              </a:spcBef>
              <a:spcAft>
                <a:spcPts val="0"/>
              </a:spcAft>
              <a:buSzPts val="1400"/>
              <a:buFont typeface="Arial"/>
              <a:buAutoNum type="alphaLcParenR"/>
            </a:pPr>
            <a:r>
              <a:rPr lang="it-IT" b="0" i="0">
                <a:solidFill>
                  <a:srgbClr val="0D0D0D"/>
                </a:solidFill>
                <a:latin typeface="Arial"/>
                <a:ea typeface="Arial"/>
                <a:cs typeface="Arial"/>
                <a:sym typeface="Arial"/>
              </a:rPr>
              <a:t>Access the "</a:t>
            </a:r>
            <a:r>
              <a:rPr lang="it-IT" b="0" i="1" err="1">
                <a:solidFill>
                  <a:srgbClr val="0D0D0D"/>
                </a:solidFill>
                <a:latin typeface="Arial"/>
                <a:ea typeface="Arial"/>
                <a:cs typeface="Arial"/>
                <a:sym typeface="Arial"/>
              </a:rPr>
              <a:t>Category</a:t>
            </a:r>
            <a:r>
              <a:rPr lang="it-IT" b="0" i="1">
                <a:solidFill>
                  <a:srgbClr val="0D0D0D"/>
                </a:solidFill>
                <a:latin typeface="Arial"/>
                <a:ea typeface="Arial"/>
                <a:cs typeface="Arial"/>
                <a:sym typeface="Arial"/>
              </a:rPr>
              <a:t> </a:t>
            </a:r>
            <a:r>
              <a:rPr lang="it-IT" i="1" err="1">
                <a:solidFill>
                  <a:srgbClr val="0D0D0D"/>
                </a:solidFill>
              </a:rPr>
              <a:t>Assessments</a:t>
            </a:r>
            <a:r>
              <a:rPr lang="it-IT" b="0" i="1">
                <a:solidFill>
                  <a:srgbClr val="0D0D0D"/>
                </a:solidFill>
                <a:latin typeface="Arial"/>
                <a:ea typeface="Arial"/>
                <a:cs typeface="Arial"/>
                <a:sym typeface="Arial"/>
              </a:rPr>
              <a:t>" </a:t>
            </a:r>
            <a:r>
              <a:rPr lang="it-IT" b="0" i="0">
                <a:solidFill>
                  <a:srgbClr val="0D0D0D"/>
                </a:solidFill>
                <a:latin typeface="Arial"/>
                <a:ea typeface="Arial"/>
                <a:cs typeface="Arial"/>
                <a:sym typeface="Arial"/>
              </a:rPr>
              <a:t>section: Select the Icon in the </a:t>
            </a:r>
            <a:r>
              <a:rPr lang="it-IT" b="0" i="0" err="1">
                <a:solidFill>
                  <a:srgbClr val="0D0D0D"/>
                </a:solidFill>
                <a:latin typeface="Arial"/>
                <a:ea typeface="Arial"/>
                <a:cs typeface="Arial"/>
                <a:sym typeface="Arial"/>
              </a:rPr>
              <a:t>sidebar</a:t>
            </a:r>
            <a:r>
              <a:rPr lang="it-IT" b="0" i="0">
                <a:solidFill>
                  <a:srgbClr val="0D0D0D"/>
                </a:solidFill>
                <a:latin typeface="Arial"/>
                <a:ea typeface="Arial"/>
                <a:cs typeface="Arial"/>
                <a:sym typeface="Arial"/>
              </a:rPr>
              <a:t> </a:t>
            </a:r>
            <a:r>
              <a:rPr lang="it-IT">
                <a:solidFill>
                  <a:srgbClr val="0D0D0D"/>
                </a:solidFill>
              </a:rPr>
              <a:t>«		»</a:t>
            </a:r>
            <a:r>
              <a:rPr lang="it-IT" b="0" i="0">
                <a:solidFill>
                  <a:srgbClr val="0D0D0D"/>
                </a:solidFill>
                <a:latin typeface="Arial"/>
                <a:ea typeface="Arial"/>
                <a:cs typeface="Arial"/>
                <a:sym typeface="Arial"/>
              </a:rPr>
              <a:t> </a:t>
            </a:r>
            <a:r>
              <a:rPr lang="it-IT" i="0">
                <a:solidFill>
                  <a:srgbClr val="0D0D0D"/>
                </a:solidFill>
                <a:latin typeface="Arial"/>
                <a:ea typeface="Arial"/>
                <a:cs typeface="Arial"/>
                <a:sym typeface="Arial"/>
              </a:rPr>
              <a:t>and click on «</a:t>
            </a:r>
            <a:r>
              <a:rPr lang="it-IT" b="1" i="0" err="1">
                <a:solidFill>
                  <a:srgbClr val="0D0D0D"/>
                </a:solidFill>
                <a:latin typeface="Arial"/>
                <a:ea typeface="Arial"/>
                <a:cs typeface="Arial"/>
                <a:sym typeface="Arial"/>
              </a:rPr>
              <a:t>Assessments</a:t>
            </a:r>
            <a:r>
              <a:rPr lang="it-IT" b="1">
                <a:solidFill>
                  <a:srgbClr val="0D0D0D"/>
                </a:solidFill>
              </a:rPr>
              <a:t>»</a:t>
            </a:r>
            <a:r>
              <a:rPr lang="it-IT" b="1" i="0">
                <a:solidFill>
                  <a:srgbClr val="0D0D0D"/>
                </a:solidFill>
                <a:latin typeface="Arial"/>
                <a:ea typeface="Arial"/>
                <a:cs typeface="Arial"/>
                <a:sym typeface="Arial"/>
              </a:rPr>
              <a:t> </a:t>
            </a:r>
            <a:r>
              <a:rPr lang="it-IT" i="0">
                <a:solidFill>
                  <a:srgbClr val="0D0D0D"/>
                </a:solidFill>
                <a:latin typeface="Arial"/>
                <a:ea typeface="Arial"/>
                <a:cs typeface="Arial"/>
                <a:sym typeface="Arial"/>
              </a:rPr>
              <a:t>and then on </a:t>
            </a:r>
            <a:r>
              <a:rPr lang="it-IT">
                <a:solidFill>
                  <a:srgbClr val="0D0D0D"/>
                </a:solidFill>
                <a:latin typeface="Arial"/>
                <a:ea typeface="Arial"/>
                <a:cs typeface="Arial"/>
                <a:sym typeface="Arial"/>
              </a:rPr>
              <a:t>"</a:t>
            </a:r>
            <a:r>
              <a:rPr lang="it-IT" b="1" i="0" err="1">
                <a:solidFill>
                  <a:srgbClr val="0D0D0D"/>
                </a:solidFill>
                <a:latin typeface="Arial"/>
                <a:ea typeface="Arial"/>
                <a:cs typeface="Arial"/>
                <a:sym typeface="Arial"/>
              </a:rPr>
              <a:t>Category</a:t>
            </a:r>
            <a:r>
              <a:rPr lang="it-IT" b="1" i="0">
                <a:solidFill>
                  <a:srgbClr val="0D0D0D"/>
                </a:solidFill>
                <a:latin typeface="Arial"/>
                <a:ea typeface="Arial"/>
                <a:cs typeface="Arial"/>
                <a:sym typeface="Arial"/>
              </a:rPr>
              <a:t> </a:t>
            </a:r>
            <a:r>
              <a:rPr lang="it-IT" b="1" i="0" err="1">
                <a:solidFill>
                  <a:srgbClr val="0D0D0D"/>
                </a:solidFill>
                <a:latin typeface="Arial"/>
                <a:ea typeface="Arial"/>
                <a:cs typeface="Arial"/>
                <a:sym typeface="Arial"/>
              </a:rPr>
              <a:t>Assessments</a:t>
            </a:r>
            <a:r>
              <a:rPr lang="it-IT" i="0">
                <a:solidFill>
                  <a:srgbClr val="0D0D0D"/>
                </a:solidFill>
                <a:latin typeface="Arial"/>
                <a:ea typeface="Arial"/>
                <a:cs typeface="Arial"/>
                <a:sym typeface="Arial"/>
              </a:rPr>
              <a:t>" (1).</a:t>
            </a:r>
            <a:endParaRPr/>
          </a:p>
          <a:p>
            <a:pPr marL="800100" lvl="1" indent="-342900" algn="l" rtl="0">
              <a:lnSpc>
                <a:spcPct val="150000"/>
              </a:lnSpc>
              <a:spcBef>
                <a:spcPts val="0"/>
              </a:spcBef>
              <a:spcAft>
                <a:spcPts val="0"/>
              </a:spcAft>
              <a:buSzPts val="1400"/>
              <a:buFont typeface="Arial"/>
              <a:buAutoNum type="alphaLcParenR"/>
            </a:pPr>
            <a:r>
              <a:rPr lang="it-IT" b="0">
                <a:solidFill>
                  <a:srgbClr val="0D0D0D"/>
                </a:solidFill>
                <a:latin typeface="Arial"/>
                <a:ea typeface="Arial"/>
                <a:cs typeface="Arial"/>
                <a:sym typeface="Arial"/>
              </a:rPr>
              <a:t>Locate and select a category qualification (2) to access its detail section (3).</a:t>
            </a:r>
            <a:endParaRPr/>
          </a:p>
          <a:p>
            <a:pPr marL="914400" lvl="2" indent="0" algn="l" rtl="0">
              <a:lnSpc>
                <a:spcPct val="150000"/>
              </a:lnSpc>
              <a:spcBef>
                <a:spcPts val="0"/>
              </a:spcBef>
              <a:spcAft>
                <a:spcPts val="0"/>
              </a:spcAft>
              <a:buSzPts val="1200"/>
              <a:buNone/>
            </a:pPr>
            <a:endParaRPr b="0">
              <a:solidFill>
                <a:srgbClr val="0D0D0D"/>
              </a:solidFill>
              <a:latin typeface="Arial"/>
              <a:ea typeface="Arial"/>
              <a:cs typeface="Arial"/>
              <a:sym typeface="Arial"/>
            </a:endParaRPr>
          </a:p>
        </p:txBody>
      </p:sp>
      <p:pic>
        <p:nvPicPr>
          <p:cNvPr id="465" name="Google Shape;465;p54"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pic>
        <p:nvPicPr>
          <p:cNvPr id="466" name="Google Shape;466;p54"/>
          <p:cNvPicPr preferRelativeResize="0"/>
          <p:nvPr/>
        </p:nvPicPr>
        <p:blipFill rotWithShape="1">
          <a:blip r:embed="rId7">
            <a:alphaModFix/>
          </a:blip>
          <a:srcRect/>
          <a:stretch/>
        </p:blipFill>
        <p:spPr>
          <a:xfrm>
            <a:off x="7728574" y="2019975"/>
            <a:ext cx="362674" cy="308659"/>
          </a:xfrm>
          <a:prstGeom prst="rect">
            <a:avLst/>
          </a:prstGeom>
          <a:noFill/>
          <a:ln>
            <a:noFill/>
          </a:ln>
        </p:spPr>
      </p:pic>
      <p:sp>
        <p:nvSpPr>
          <p:cNvPr id="469" name="Google Shape;469;p54"/>
          <p:cNvSpPr/>
          <p:nvPr/>
        </p:nvSpPr>
        <p:spPr>
          <a:xfrm>
            <a:off x="1647041" y="4075201"/>
            <a:ext cx="1139445" cy="28578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0" name="Google Shape;470;p54"/>
          <p:cNvCxnSpPr/>
          <p:nvPr/>
        </p:nvCxnSpPr>
        <p:spPr>
          <a:xfrm rot="10800000">
            <a:off x="2786486" y="4233589"/>
            <a:ext cx="428625" cy="0"/>
          </a:xfrm>
          <a:prstGeom prst="straightConnector1">
            <a:avLst/>
          </a:prstGeom>
          <a:noFill/>
          <a:ln w="19050" cap="flat" cmpd="sng">
            <a:solidFill>
              <a:srgbClr val="FF0000"/>
            </a:solidFill>
            <a:prstDash val="solid"/>
            <a:round/>
            <a:headEnd type="none" w="sm" len="sm"/>
            <a:tailEnd type="stealth" w="med" len="med"/>
          </a:ln>
        </p:spPr>
      </p:cxnSp>
      <p:sp>
        <p:nvSpPr>
          <p:cNvPr id="471" name="Google Shape;471;p54"/>
          <p:cNvSpPr/>
          <p:nvPr/>
        </p:nvSpPr>
        <p:spPr>
          <a:xfrm>
            <a:off x="3394259" y="4082840"/>
            <a:ext cx="1139445" cy="35614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2" name="Google Shape;472;p54"/>
          <p:cNvSpPr/>
          <p:nvPr/>
        </p:nvSpPr>
        <p:spPr>
          <a:xfrm>
            <a:off x="7095905" y="4574705"/>
            <a:ext cx="892627" cy="3145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3" name="Google Shape;473;p54"/>
          <p:cNvCxnSpPr/>
          <p:nvPr/>
        </p:nvCxnSpPr>
        <p:spPr>
          <a:xfrm rot="10800000">
            <a:off x="8091248" y="4731975"/>
            <a:ext cx="270012" cy="0"/>
          </a:xfrm>
          <a:prstGeom prst="straightConnector1">
            <a:avLst/>
          </a:prstGeom>
          <a:noFill/>
          <a:ln w="19050" cap="flat" cmpd="sng">
            <a:solidFill>
              <a:srgbClr val="FF0000"/>
            </a:solidFill>
            <a:prstDash val="solid"/>
            <a:round/>
            <a:headEnd type="none" w="sm" len="sm"/>
            <a:tailEnd type="stealth" w="med" len="med"/>
          </a:ln>
        </p:spPr>
      </p:cxnSp>
      <p:pic>
        <p:nvPicPr>
          <p:cNvPr id="474" name="Google Shape;474;p54" descr="Badge 1 con riempimento a tinta unita"/>
          <p:cNvPicPr preferRelativeResize="0"/>
          <p:nvPr/>
        </p:nvPicPr>
        <p:blipFill rotWithShape="1">
          <a:blip r:embed="rId8">
            <a:alphaModFix/>
          </a:blip>
          <a:srcRect/>
          <a:stretch/>
        </p:blipFill>
        <p:spPr>
          <a:xfrm>
            <a:off x="997201" y="3340516"/>
            <a:ext cx="277150" cy="277150"/>
          </a:xfrm>
          <a:prstGeom prst="rect">
            <a:avLst/>
          </a:prstGeom>
          <a:noFill/>
          <a:ln>
            <a:noFill/>
          </a:ln>
        </p:spPr>
      </p:pic>
      <p:pic>
        <p:nvPicPr>
          <p:cNvPr id="475" name="Google Shape;475;p54" descr="Badge con riempimento a tinta unita"/>
          <p:cNvPicPr preferRelativeResize="0"/>
          <p:nvPr/>
        </p:nvPicPr>
        <p:blipFill rotWithShape="1">
          <a:blip r:embed="rId9">
            <a:alphaModFix/>
          </a:blip>
          <a:srcRect/>
          <a:stretch/>
        </p:blipFill>
        <p:spPr>
          <a:xfrm>
            <a:off x="6772214" y="4574705"/>
            <a:ext cx="251573" cy="251573"/>
          </a:xfrm>
          <a:prstGeom prst="rect">
            <a:avLst/>
          </a:prstGeom>
          <a:noFill/>
          <a:ln>
            <a:noFill/>
          </a:ln>
        </p:spPr>
      </p:pic>
      <p:pic>
        <p:nvPicPr>
          <p:cNvPr id="476" name="Google Shape;476;p54" descr="Badge 3 con riempimento a tinta unita"/>
          <p:cNvPicPr preferRelativeResize="0"/>
          <p:nvPr/>
        </p:nvPicPr>
        <p:blipFill rotWithShape="1">
          <a:blip r:embed="rId10">
            <a:alphaModFix/>
          </a:blip>
          <a:srcRect/>
          <a:stretch/>
        </p:blipFill>
        <p:spPr>
          <a:xfrm>
            <a:off x="4800786" y="5345167"/>
            <a:ext cx="251573" cy="251573"/>
          </a:xfrm>
          <a:prstGeom prst="rect">
            <a:avLst/>
          </a:prstGeom>
          <a:noFill/>
          <a:ln>
            <a:noFill/>
          </a:ln>
        </p:spPr>
      </p:pic>
      <p:sp>
        <p:nvSpPr>
          <p:cNvPr id="477" name="Google Shape;477;p54"/>
          <p:cNvSpPr txBox="1">
            <a:spLocks noGrp="1"/>
          </p:cNvSpPr>
          <p:nvPr>
            <p:ph type="title"/>
          </p:nvPr>
        </p:nvSpPr>
        <p:spPr>
          <a:xfrm>
            <a:off x="1247774" y="147346"/>
            <a:ext cx="10102800" cy="642300"/>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5"/>
            </a:pPr>
            <a:r>
              <a:rPr lang="it-IT" sz="2200" b="1" dirty="0">
                <a:solidFill>
                  <a:srgbClr val="000000"/>
                </a:solidFill>
                <a:latin typeface="Arial"/>
                <a:ea typeface="Arial"/>
                <a:cs typeface="Arial"/>
                <a:sym typeface="Arial"/>
              </a:rPr>
              <a:t>Update of general </a:t>
            </a:r>
            <a:r>
              <a:rPr lang="it-IT" sz="2200" b="1" dirty="0" err="1">
                <a:solidFill>
                  <a:srgbClr val="000000"/>
                </a:solidFill>
                <a:latin typeface="Arial"/>
                <a:ea typeface="Arial"/>
                <a:cs typeface="Arial"/>
                <a:sym typeface="Arial"/>
              </a:rPr>
              <a:t>questionnaires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3" name="Immagine 2">
            <a:extLst>
              <a:ext uri="{FF2B5EF4-FFF2-40B4-BE49-F238E27FC236}">
                <a16:creationId xmlns:a16="http://schemas.microsoft.com/office/drawing/2014/main" id="{D70ED537-EAA2-F0E2-2B2C-4BDCD227271C}"/>
              </a:ext>
            </a:extLst>
          </p:cNvPr>
          <p:cNvPicPr>
            <a:picLocks noChangeAspect="1"/>
          </p:cNvPicPr>
          <p:nvPr/>
        </p:nvPicPr>
        <p:blipFill>
          <a:blip r:embed="rId3">
            <a:alphaModFix/>
          </a:blip>
          <a:stretch>
            <a:fillRect/>
          </a:stretch>
        </p:blipFill>
        <p:spPr>
          <a:xfrm>
            <a:off x="891179" y="4535710"/>
            <a:ext cx="5058481" cy="1095528"/>
          </a:xfrm>
          <a:prstGeom prst="rect">
            <a:avLst/>
          </a:prstGeom>
          <a:noFill/>
          <a:ln>
            <a:noFill/>
          </a:ln>
          <a:effectLst>
            <a:outerShdw blurRad="190500" algn="tl" rotWithShape="0">
              <a:srgbClr val="000000">
                <a:alpha val="68235"/>
              </a:srgbClr>
            </a:outerShdw>
          </a:effectLst>
        </p:spPr>
      </p:pic>
      <p:sp>
        <p:nvSpPr>
          <p:cNvPr id="484" name="Google Shape;484;p55"/>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5"/>
            </a:pPr>
            <a:r>
              <a:rPr lang="it-IT" sz="2200" b="1">
                <a:solidFill>
                  <a:srgbClr val="000000"/>
                </a:solidFill>
                <a:latin typeface="Arial"/>
                <a:ea typeface="Arial"/>
                <a:cs typeface="Arial"/>
                <a:sym typeface="Arial"/>
              </a:rPr>
              <a:t>Update of general questionnaires</a:t>
            </a:r>
            <a:endParaRPr/>
          </a:p>
        </p:txBody>
      </p:sp>
      <p:sp>
        <p:nvSpPr>
          <p:cNvPr id="485" name="Google Shape;485;p55"/>
          <p:cNvSpPr txBox="1">
            <a:spLocks noGrp="1"/>
          </p:cNvSpPr>
          <p:nvPr>
            <p:ph type="body" idx="1"/>
          </p:nvPr>
        </p:nvSpPr>
        <p:spPr>
          <a:xfrm>
            <a:off x="562700" y="1146739"/>
            <a:ext cx="10951500" cy="18660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a:t>
            </a:r>
            <a:r>
              <a:rPr lang="it-IT" sz="1400" b="1" err="1">
                <a:solidFill>
                  <a:srgbClr val="0D0D0D"/>
                </a:solidFill>
                <a:latin typeface="Arial"/>
                <a:ea typeface="Arial"/>
                <a:cs typeface="Arial"/>
                <a:sym typeface="Arial"/>
              </a:rPr>
              <a:t>Messages</a:t>
            </a:r>
            <a:r>
              <a:rPr lang="it-IT" sz="1400" b="1">
                <a:solidFill>
                  <a:srgbClr val="0D0D0D"/>
                </a:solidFill>
                <a:latin typeface="Arial"/>
                <a:ea typeface="Arial"/>
                <a:cs typeface="Arial"/>
                <a:sym typeface="Arial"/>
              </a:rPr>
              <a:t> (</a:t>
            </a:r>
            <a:r>
              <a:rPr lang="it-IT" sz="1400" b="1" err="1">
                <a:solidFill>
                  <a:srgbClr val="0D0D0D"/>
                </a:solidFill>
                <a:latin typeface="Arial"/>
                <a:ea typeface="Arial"/>
                <a:cs typeface="Arial"/>
                <a:sym typeface="Arial"/>
              </a:rPr>
              <a:t>Unread</a:t>
            </a:r>
            <a:r>
              <a:rPr lang="it-IT" sz="1400" b="1">
                <a:solidFill>
                  <a:srgbClr val="0D0D0D"/>
                </a:solidFill>
                <a:latin typeface="Arial"/>
                <a:ea typeface="Arial"/>
                <a:cs typeface="Arial"/>
                <a:sym typeface="Arial"/>
              </a:rPr>
              <a:t>...)</a:t>
            </a:r>
            <a:r>
              <a:rPr lang="it-IT" sz="1400">
                <a:solidFill>
                  <a:srgbClr val="0D0D0D"/>
                </a:solidFill>
                <a:latin typeface="Arial"/>
                <a:ea typeface="Arial"/>
                <a:cs typeface="Arial"/>
                <a:sym typeface="Arial"/>
              </a:rPr>
              <a:t>' and </a:t>
            </a:r>
            <a:r>
              <a:rPr lang="it-IT" sz="1400" err="1">
                <a:solidFill>
                  <a:srgbClr val="0D0D0D"/>
                </a:solidFill>
                <a:latin typeface="Arial"/>
                <a:ea typeface="Arial"/>
                <a:cs typeface="Arial"/>
                <a:sym typeface="Arial"/>
              </a:rPr>
              <a:t>then</a:t>
            </a:r>
            <a:r>
              <a:rPr lang="it-IT" sz="1400">
                <a:solidFill>
                  <a:srgbClr val="0D0D0D"/>
                </a:solidFill>
                <a:latin typeface="Arial"/>
                <a:ea typeface="Arial"/>
                <a:cs typeface="Arial"/>
                <a:sym typeface="Arial"/>
              </a:rPr>
              <a:t> '</a:t>
            </a:r>
            <a:r>
              <a:rPr lang="it-IT" sz="1400" b="1">
                <a:solidFill>
                  <a:srgbClr val="0D0D0D"/>
                </a:solidFill>
                <a:latin typeface="Arial"/>
                <a:ea typeface="Arial"/>
                <a:cs typeface="Arial"/>
                <a:sym typeface="Arial"/>
              </a:rPr>
              <a:t>Create Message</a:t>
            </a:r>
            <a:r>
              <a:rPr lang="it-IT" sz="1400">
                <a:solidFill>
                  <a:srgbClr val="0D0D0D"/>
                </a:solidFill>
                <a:latin typeface="Arial"/>
                <a:ea typeface="Arial"/>
                <a:cs typeface="Arial"/>
                <a:sym typeface="Arial"/>
              </a:rPr>
              <a:t>' (1).</a:t>
            </a:r>
            <a:endParaRPr/>
          </a:p>
          <a:p>
            <a:pPr marL="342900" lvl="0" indent="-342900" algn="just" rtl="0">
              <a:lnSpc>
                <a:spcPct val="150000"/>
              </a:lnSpc>
              <a:spcBef>
                <a:spcPts val="0"/>
              </a:spcBef>
              <a:spcAft>
                <a:spcPts val="0"/>
              </a:spcAft>
              <a:buSzPts val="1400"/>
              <a:buFont typeface="Arial"/>
              <a:buAutoNum type="alphaLcParenR" startAt="3"/>
            </a:pPr>
            <a:r>
              <a:rPr lang="it-IT" sz="1400" b="0" err="1">
                <a:solidFill>
                  <a:srgbClr val="0D0D0D"/>
                </a:solidFill>
                <a:latin typeface="Arial"/>
                <a:ea typeface="Arial"/>
                <a:cs typeface="Arial"/>
                <a:sym typeface="Arial"/>
              </a:rPr>
              <a:t>Proceed</a:t>
            </a:r>
            <a:r>
              <a:rPr lang="it-IT" sz="1400" b="0">
                <a:solidFill>
                  <a:srgbClr val="0D0D0D"/>
                </a:solidFill>
                <a:latin typeface="Arial"/>
                <a:ea typeface="Arial"/>
                <a:cs typeface="Arial"/>
                <a:sym typeface="Arial"/>
              </a:rPr>
              <a:t> with </a:t>
            </a:r>
            <a:r>
              <a:rPr lang="it-IT" sz="1400">
                <a:solidFill>
                  <a:srgbClr val="0D0D0D"/>
                </a:solidFill>
                <a:latin typeface="Arial"/>
                <a:ea typeface="Arial"/>
                <a:cs typeface="Arial"/>
                <a:sym typeface="Arial"/>
              </a:rPr>
              <a:t>the compilation of the </a:t>
            </a:r>
            <a:r>
              <a:rPr lang="it-IT" sz="1400" err="1">
                <a:solidFill>
                  <a:srgbClr val="0D0D0D"/>
                </a:solidFill>
                <a:latin typeface="Arial"/>
                <a:ea typeface="Arial"/>
                <a:cs typeface="Arial"/>
                <a:sym typeface="Arial"/>
              </a:rPr>
              <a:t>message</a:t>
            </a:r>
            <a:r>
              <a:rPr lang="it-IT" sz="1400">
                <a:solidFill>
                  <a:srgbClr val="0D0D0D"/>
                </a:solidFill>
                <a:latin typeface="Arial"/>
                <a:ea typeface="Arial"/>
                <a:cs typeface="Arial"/>
                <a:sym typeface="Arial"/>
              </a:rPr>
              <a:t>: </a:t>
            </a:r>
            <a:endParaRPr/>
          </a:p>
          <a:p>
            <a:pPr marL="800100" lvl="1" indent="-342900" algn="just" rtl="0">
              <a:lnSpc>
                <a:spcPct val="150000"/>
              </a:lnSpc>
              <a:spcBef>
                <a:spcPts val="0"/>
              </a:spcBef>
              <a:spcAft>
                <a:spcPts val="0"/>
              </a:spcAft>
              <a:buSzPts val="1400"/>
              <a:buFont typeface="Arial"/>
              <a:buAutoNum type="alphaLcParenR" startAt="3"/>
            </a:pPr>
            <a:r>
              <a:rPr lang="it-IT" err="1">
                <a:solidFill>
                  <a:srgbClr val="0D0D0D"/>
                </a:solidFill>
                <a:latin typeface="Arial"/>
                <a:ea typeface="Arial"/>
                <a:cs typeface="Arial"/>
                <a:sym typeface="Arial"/>
              </a:rPr>
              <a:t>Indicates</a:t>
            </a:r>
            <a:r>
              <a:rPr lang="it-IT">
                <a:solidFill>
                  <a:srgbClr val="0D0D0D"/>
                </a:solidFill>
                <a:latin typeface="Arial"/>
                <a:ea typeface="Arial"/>
                <a:cs typeface="Arial"/>
                <a:sym typeface="Arial"/>
              </a:rPr>
              <a:t> "</a:t>
            </a:r>
            <a:r>
              <a:rPr lang="it-IT" b="1" err="1">
                <a:solidFill>
                  <a:srgbClr val="0D0D0D"/>
                </a:solidFill>
                <a:latin typeface="Arial"/>
                <a:ea typeface="Arial"/>
                <a:cs typeface="Arial"/>
                <a:sym typeface="Arial"/>
              </a:rPr>
              <a:t>Renewal</a:t>
            </a:r>
            <a:r>
              <a:rPr lang="it-IT">
                <a:solidFill>
                  <a:srgbClr val="0D0D0D"/>
                </a:solidFill>
                <a:latin typeface="Arial"/>
                <a:ea typeface="Arial"/>
                <a:cs typeface="Arial"/>
                <a:sym typeface="Arial"/>
              </a:rPr>
              <a:t>" or "</a:t>
            </a:r>
            <a:r>
              <a:rPr lang="it-IT" b="1" err="1">
                <a:solidFill>
                  <a:srgbClr val="0D0D0D"/>
                </a:solidFill>
                <a:latin typeface="Arial"/>
                <a:ea typeface="Arial"/>
                <a:cs typeface="Arial"/>
                <a:sym typeface="Arial"/>
              </a:rPr>
              <a:t>Reopening</a:t>
            </a:r>
            <a:r>
              <a:rPr lang="it-IT" b="1">
                <a:solidFill>
                  <a:srgbClr val="0D0D0D"/>
                </a:solidFill>
                <a:latin typeface="Arial"/>
                <a:ea typeface="Arial"/>
                <a:cs typeface="Arial"/>
                <a:sym typeface="Arial"/>
              </a:rPr>
              <a:t> </a:t>
            </a:r>
            <a:r>
              <a:rPr lang="it-IT" b="1" err="1">
                <a:solidFill>
                  <a:srgbClr val="0D0D0D"/>
                </a:solidFill>
                <a:latin typeface="Arial"/>
                <a:ea typeface="Arial"/>
                <a:cs typeface="Arial"/>
                <a:sym typeface="Arial"/>
              </a:rPr>
              <a:t>Questionnaires</a:t>
            </a:r>
            <a:r>
              <a:rPr lang="it-IT" b="1">
                <a:solidFill>
                  <a:srgbClr val="0D0D0D"/>
                </a:solidFill>
                <a:latin typeface="Arial"/>
                <a:ea typeface="Arial"/>
                <a:cs typeface="Arial"/>
                <a:sym typeface="Arial"/>
              </a:rPr>
              <a:t>" </a:t>
            </a:r>
            <a:r>
              <a:rPr lang="it-IT">
                <a:solidFill>
                  <a:srgbClr val="0D0D0D"/>
                </a:solidFill>
                <a:latin typeface="Arial"/>
                <a:ea typeface="Arial"/>
                <a:cs typeface="Arial"/>
                <a:sym typeface="Arial"/>
              </a:rPr>
              <a:t>for</a:t>
            </a:r>
            <a:r>
              <a:rPr lang="it-IT" b="1">
                <a:solidFill>
                  <a:srgbClr val="0D0D0D"/>
                </a:solidFill>
                <a:latin typeface="Arial"/>
                <a:ea typeface="Arial"/>
                <a:cs typeface="Arial"/>
                <a:sym typeface="Arial"/>
              </a:rPr>
              <a:t> </a:t>
            </a:r>
            <a:r>
              <a:rPr lang="it-IT">
                <a:solidFill>
                  <a:srgbClr val="0D0D0D"/>
                </a:solidFill>
                <a:latin typeface="Arial"/>
                <a:ea typeface="Arial"/>
                <a:cs typeface="Arial"/>
                <a:sym typeface="Arial"/>
              </a:rPr>
              <a:t>the "</a:t>
            </a:r>
            <a:r>
              <a:rPr lang="it-IT" i="1">
                <a:solidFill>
                  <a:srgbClr val="0D0D0D"/>
                </a:solidFill>
                <a:latin typeface="Arial"/>
                <a:ea typeface="Arial"/>
                <a:cs typeface="Arial"/>
                <a:sym typeface="Arial"/>
              </a:rPr>
              <a:t>Message </a:t>
            </a:r>
            <a:r>
              <a:rPr lang="it-IT" i="1" err="1">
                <a:solidFill>
                  <a:srgbClr val="0D0D0D"/>
                </a:solidFill>
                <a:latin typeface="Arial"/>
                <a:ea typeface="Arial"/>
                <a:cs typeface="Arial"/>
                <a:sym typeface="Arial"/>
              </a:rPr>
              <a:t>Classification</a:t>
            </a:r>
            <a:r>
              <a:rPr lang="it-IT">
                <a:solidFill>
                  <a:srgbClr val="0D0D0D"/>
                </a:solidFill>
                <a:latin typeface="Arial"/>
                <a:ea typeface="Arial"/>
                <a:cs typeface="Arial"/>
                <a:sym typeface="Arial"/>
              </a:rPr>
              <a:t>" field;</a:t>
            </a:r>
            <a:endParaRPr/>
          </a:p>
          <a:p>
            <a:pPr marL="800100" lvl="1" indent="-342900" algn="just" rtl="0">
              <a:lnSpc>
                <a:spcPct val="150000"/>
              </a:lnSpc>
              <a:spcBef>
                <a:spcPts val="0"/>
              </a:spcBef>
              <a:spcAft>
                <a:spcPts val="0"/>
              </a:spcAft>
              <a:buSzPts val="1400"/>
              <a:buFont typeface="Arial"/>
              <a:buAutoNum type="alphaLcParenR" startAt="3"/>
            </a:pPr>
            <a:r>
              <a:rPr lang="it-IT">
                <a:solidFill>
                  <a:srgbClr val="0D0D0D"/>
                </a:solidFill>
                <a:latin typeface="Arial"/>
                <a:ea typeface="Arial"/>
                <a:cs typeface="Arial"/>
                <a:sym typeface="Arial"/>
              </a:rPr>
              <a:t>Indicate the </a:t>
            </a:r>
            <a:r>
              <a:rPr lang="it-IT" err="1">
                <a:solidFill>
                  <a:srgbClr val="0D0D0D"/>
                </a:solidFill>
                <a:latin typeface="Arial"/>
                <a:ea typeface="Arial"/>
                <a:cs typeface="Arial"/>
                <a:sym typeface="Arial"/>
              </a:rPr>
              <a:t>subject</a:t>
            </a:r>
            <a:r>
              <a:rPr lang="it-IT">
                <a:solidFill>
                  <a:srgbClr val="0D0D0D"/>
                </a:solidFill>
                <a:latin typeface="Arial"/>
                <a:ea typeface="Arial"/>
                <a:cs typeface="Arial"/>
                <a:sym typeface="Arial"/>
              </a:rPr>
              <a:t> and </a:t>
            </a:r>
            <a:r>
              <a:rPr lang="it-IT" err="1">
                <a:solidFill>
                  <a:srgbClr val="0D0D0D"/>
                </a:solidFill>
                <a:latin typeface="Arial"/>
                <a:ea typeface="Arial"/>
                <a:cs typeface="Arial"/>
                <a:sym typeface="Arial"/>
              </a:rPr>
              <a:t>message</a:t>
            </a:r>
            <a:r>
              <a:rPr lang="it-IT">
                <a:solidFill>
                  <a:srgbClr val="0D0D0D"/>
                </a:solidFill>
                <a:latin typeface="Arial"/>
                <a:ea typeface="Arial"/>
                <a:cs typeface="Arial"/>
                <a:sym typeface="Arial"/>
              </a:rPr>
              <a:t>, </a:t>
            </a:r>
            <a:r>
              <a:rPr lang="it-IT" err="1">
                <a:solidFill>
                  <a:srgbClr val="0D0D0D"/>
                </a:solidFill>
                <a:latin typeface="Arial"/>
                <a:ea typeface="Arial"/>
                <a:cs typeface="Arial"/>
                <a:sym typeface="Arial"/>
              </a:rPr>
              <a:t>if</a:t>
            </a:r>
            <a:r>
              <a:rPr lang="it-IT">
                <a:solidFill>
                  <a:srgbClr val="0D0D0D"/>
                </a:solidFill>
                <a:latin typeface="Arial"/>
                <a:ea typeface="Arial"/>
                <a:cs typeface="Arial"/>
                <a:sym typeface="Arial"/>
              </a:rPr>
              <a:t> </a:t>
            </a:r>
            <a:r>
              <a:rPr lang="it-IT" err="1">
                <a:solidFill>
                  <a:srgbClr val="0D0D0D"/>
                </a:solidFill>
                <a:latin typeface="Arial"/>
                <a:ea typeface="Arial"/>
                <a:cs typeface="Arial"/>
                <a:sym typeface="Arial"/>
              </a:rPr>
              <a:t>necessary</a:t>
            </a:r>
            <a:r>
              <a:rPr lang="it-IT">
                <a:solidFill>
                  <a:srgbClr val="0D0D0D"/>
                </a:solidFill>
                <a:latin typeface="Arial"/>
                <a:ea typeface="Arial"/>
                <a:cs typeface="Arial"/>
                <a:sym typeface="Arial"/>
              </a:rPr>
              <a:t> </a:t>
            </a:r>
            <a:r>
              <a:rPr lang="it-IT" err="1">
                <a:solidFill>
                  <a:srgbClr val="0D0D0D"/>
                </a:solidFill>
                <a:latin typeface="Arial"/>
                <a:ea typeface="Arial"/>
                <a:cs typeface="Arial"/>
                <a:sym typeface="Arial"/>
              </a:rPr>
              <a:t>you</a:t>
            </a:r>
            <a:r>
              <a:rPr lang="it-IT">
                <a:solidFill>
                  <a:srgbClr val="0D0D0D"/>
                </a:solidFill>
                <a:latin typeface="Arial"/>
                <a:ea typeface="Arial"/>
                <a:cs typeface="Arial"/>
                <a:sym typeface="Arial"/>
              </a:rPr>
              <a:t> can </a:t>
            </a:r>
            <a:r>
              <a:rPr lang="it-IT" err="1">
                <a:solidFill>
                  <a:srgbClr val="0D0D0D"/>
                </a:solidFill>
                <a:latin typeface="Arial"/>
                <a:ea typeface="Arial"/>
                <a:cs typeface="Arial"/>
                <a:sym typeface="Arial"/>
              </a:rPr>
              <a:t>attach</a:t>
            </a:r>
            <a:r>
              <a:rPr lang="it-IT">
                <a:solidFill>
                  <a:srgbClr val="0D0D0D"/>
                </a:solidFill>
                <a:latin typeface="Arial"/>
                <a:ea typeface="Arial"/>
                <a:cs typeface="Arial"/>
                <a:sym typeface="Arial"/>
              </a:rPr>
              <a:t> a </a:t>
            </a:r>
            <a:r>
              <a:rPr lang="it-IT" err="1">
                <a:solidFill>
                  <a:srgbClr val="0D0D0D"/>
                </a:solidFill>
                <a:latin typeface="Arial"/>
                <a:ea typeface="Arial"/>
                <a:cs typeface="Arial"/>
                <a:sym typeface="Arial"/>
              </a:rPr>
              <a:t>document</a:t>
            </a:r>
            <a:r>
              <a:rPr lang="it-IT">
                <a:solidFill>
                  <a:srgbClr val="0D0D0D"/>
                </a:solidFill>
                <a:latin typeface="Arial"/>
                <a:ea typeface="Arial"/>
                <a:cs typeface="Arial"/>
                <a:sym typeface="Arial"/>
              </a:rPr>
              <a:t> by </a:t>
            </a:r>
            <a:r>
              <a:rPr lang="it-IT" err="1">
                <a:solidFill>
                  <a:srgbClr val="0D0D0D"/>
                </a:solidFill>
                <a:latin typeface="Arial"/>
                <a:ea typeface="Arial"/>
                <a:cs typeface="Arial"/>
                <a:sym typeface="Arial"/>
              </a:rPr>
              <a:t>clicking</a:t>
            </a:r>
            <a:r>
              <a:rPr lang="it-IT">
                <a:solidFill>
                  <a:srgbClr val="0D0D0D"/>
                </a:solidFill>
                <a:latin typeface="Arial"/>
                <a:ea typeface="Arial"/>
                <a:cs typeface="Arial"/>
                <a:sym typeface="Arial"/>
              </a:rPr>
              <a:t> on the </a:t>
            </a:r>
            <a:r>
              <a:rPr lang="it-IT">
                <a:solidFill>
                  <a:srgbClr val="0D0D0D"/>
                </a:solidFill>
              </a:rPr>
              <a:t>'</a:t>
            </a:r>
            <a:r>
              <a:rPr lang="it-IT" b="1">
                <a:solidFill>
                  <a:srgbClr val="0D0D0D"/>
                </a:solidFill>
              </a:rPr>
              <a:t>Attachments</a:t>
            </a:r>
            <a:r>
              <a:rPr lang="it-IT">
                <a:solidFill>
                  <a:srgbClr val="0D0D0D"/>
                </a:solidFill>
              </a:rPr>
              <a:t>' </a:t>
            </a:r>
            <a:r>
              <a:rPr lang="it-IT" err="1">
                <a:solidFill>
                  <a:srgbClr val="0D0D0D"/>
                </a:solidFill>
                <a:latin typeface="Arial"/>
                <a:ea typeface="Arial"/>
                <a:cs typeface="Arial"/>
                <a:sym typeface="Arial"/>
              </a:rPr>
              <a:t>button</a:t>
            </a:r>
            <a:r>
              <a:rPr lang="it-IT">
                <a:solidFill>
                  <a:srgbClr val="0D0D0D"/>
                </a:solidFill>
                <a:latin typeface="Arial"/>
                <a:ea typeface="Arial"/>
                <a:cs typeface="Arial"/>
                <a:sym typeface="Arial"/>
              </a:rPr>
              <a:t>;</a:t>
            </a:r>
            <a:endParaRPr/>
          </a:p>
          <a:p>
            <a:pPr marL="342900" lvl="0" indent="-342900" algn="just"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a:t>
            </a:r>
            <a:r>
              <a:rPr lang="it-IT" sz="1400" b="1" err="1">
                <a:solidFill>
                  <a:srgbClr val="0D0D0D"/>
                </a:solidFill>
                <a:latin typeface="Arial"/>
                <a:ea typeface="Arial"/>
                <a:cs typeface="Arial"/>
                <a:sym typeface="Arial"/>
              </a:rPr>
              <a:t>Send</a:t>
            </a:r>
            <a:r>
              <a:rPr lang="it-IT" sz="1400" b="1">
                <a:solidFill>
                  <a:srgbClr val="0D0D0D"/>
                </a:solidFill>
                <a:latin typeface="Arial"/>
                <a:ea typeface="Arial"/>
                <a:cs typeface="Arial"/>
                <a:sym typeface="Arial"/>
              </a:rPr>
              <a:t> Message</a:t>
            </a:r>
            <a:r>
              <a:rPr lang="it-IT" sz="1400">
                <a:solidFill>
                  <a:srgbClr val="0D0D0D"/>
                </a:solidFill>
                <a:latin typeface="Arial"/>
                <a:ea typeface="Arial"/>
                <a:cs typeface="Arial"/>
                <a:sym typeface="Arial"/>
              </a:rPr>
              <a:t>' in the top </a:t>
            </a:r>
            <a:r>
              <a:rPr lang="it-IT" sz="1400" err="1">
                <a:solidFill>
                  <a:srgbClr val="0D0D0D"/>
                </a:solidFill>
                <a:latin typeface="Arial"/>
                <a:ea typeface="Arial"/>
                <a:cs typeface="Arial"/>
                <a:sym typeface="Arial"/>
              </a:rPr>
              <a:t>right</a:t>
            </a:r>
            <a:r>
              <a:rPr lang="it-IT" sz="1400">
                <a:solidFill>
                  <a:srgbClr val="0D0D0D"/>
                </a:solidFill>
                <a:latin typeface="Arial"/>
                <a:ea typeface="Arial"/>
                <a:cs typeface="Arial"/>
                <a:sym typeface="Arial"/>
              </a:rPr>
              <a:t>-hand corner to </a:t>
            </a:r>
            <a:r>
              <a:rPr lang="it-IT" sz="1400" err="1">
                <a:solidFill>
                  <a:srgbClr val="0D0D0D"/>
                </a:solidFill>
                <a:latin typeface="Arial"/>
                <a:ea typeface="Arial"/>
                <a:cs typeface="Arial"/>
                <a:sym typeface="Arial"/>
              </a:rPr>
              <a:t>proceed</a:t>
            </a:r>
            <a:r>
              <a:rPr lang="it-IT" sz="1400">
                <a:solidFill>
                  <a:srgbClr val="0D0D0D"/>
                </a:solidFill>
                <a:latin typeface="Arial"/>
                <a:ea typeface="Arial"/>
                <a:cs typeface="Arial"/>
                <a:sym typeface="Arial"/>
              </a:rPr>
              <a:t> with </a:t>
            </a:r>
            <a:r>
              <a:rPr lang="it-IT" sz="1400" err="1">
                <a:solidFill>
                  <a:srgbClr val="0D0D0D"/>
                </a:solidFill>
                <a:latin typeface="Arial"/>
                <a:ea typeface="Arial"/>
                <a:cs typeface="Arial"/>
                <a:sym typeface="Arial"/>
              </a:rPr>
              <a:t>sending</a:t>
            </a:r>
            <a:r>
              <a:rPr lang="it-IT" sz="1400">
                <a:solidFill>
                  <a:srgbClr val="0D0D0D"/>
                </a:solidFill>
                <a:latin typeface="Arial"/>
                <a:ea typeface="Arial"/>
                <a:cs typeface="Arial"/>
                <a:sym typeface="Arial"/>
              </a:rPr>
              <a:t>.</a:t>
            </a:r>
            <a:endParaRPr/>
          </a:p>
          <a:p>
            <a:pPr marL="0" lvl="0" indent="0" algn="just" rtl="0">
              <a:lnSpc>
                <a:spcPct val="150000"/>
              </a:lnSpc>
              <a:spcBef>
                <a:spcPts val="0"/>
              </a:spcBef>
              <a:spcAft>
                <a:spcPts val="0"/>
              </a:spcAft>
              <a:buSzPts val="1400"/>
              <a:buNone/>
            </a:pPr>
            <a:r>
              <a:rPr lang="it-IT" sz="1400">
                <a:solidFill>
                  <a:srgbClr val="0D0D0D"/>
                </a:solidFill>
                <a:latin typeface="Arial"/>
                <a:ea typeface="Arial"/>
                <a:cs typeface="Arial"/>
                <a:sym typeface="Arial"/>
              </a:rPr>
              <a:t>The </a:t>
            </a:r>
            <a:r>
              <a:rPr lang="it-IT" sz="1400" err="1">
                <a:solidFill>
                  <a:srgbClr val="0D0D0D"/>
                </a:solidFill>
                <a:latin typeface="Arial"/>
                <a:ea typeface="Arial"/>
                <a:cs typeface="Arial"/>
                <a:sym typeface="Arial"/>
              </a:rPr>
              <a:t>sent</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message</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will</a:t>
            </a:r>
            <a:r>
              <a:rPr lang="it-IT" sz="1400">
                <a:solidFill>
                  <a:srgbClr val="0D0D0D"/>
                </a:solidFill>
                <a:latin typeface="Arial"/>
                <a:ea typeface="Arial"/>
                <a:cs typeface="Arial"/>
                <a:sym typeface="Arial"/>
              </a:rPr>
              <a:t> be </a:t>
            </a:r>
            <a:r>
              <a:rPr lang="it-IT" sz="1400" err="1">
                <a:solidFill>
                  <a:srgbClr val="0D0D0D"/>
                </a:solidFill>
                <a:latin typeface="Arial"/>
                <a:ea typeface="Arial"/>
                <a:cs typeface="Arial"/>
                <a:sym typeface="Arial"/>
              </a:rPr>
              <a:t>visible</a:t>
            </a:r>
            <a:r>
              <a:rPr lang="it-IT" sz="1400">
                <a:solidFill>
                  <a:srgbClr val="0D0D0D"/>
                </a:solidFill>
                <a:latin typeface="Arial"/>
                <a:ea typeface="Arial"/>
                <a:cs typeface="Arial"/>
                <a:sym typeface="Arial"/>
              </a:rPr>
              <a:t> in the '</a:t>
            </a:r>
            <a:r>
              <a:rPr lang="it-IT" sz="1400" i="1">
                <a:solidFill>
                  <a:srgbClr val="0D0D0D"/>
                </a:solidFill>
                <a:latin typeface="Arial"/>
                <a:ea typeface="Arial"/>
                <a:cs typeface="Arial"/>
                <a:sym typeface="Arial"/>
              </a:rPr>
              <a:t>Sent </a:t>
            </a:r>
            <a:r>
              <a:rPr lang="it-IT" sz="1400" i="1" err="1">
                <a:solidFill>
                  <a:srgbClr val="0D0D0D"/>
                </a:solidFill>
                <a:latin typeface="Arial"/>
                <a:ea typeface="Arial"/>
                <a:cs typeface="Arial"/>
                <a:sym typeface="Arial"/>
              </a:rPr>
              <a:t>Messages</a:t>
            </a:r>
            <a:r>
              <a:rPr lang="it-IT" sz="1400">
                <a:solidFill>
                  <a:srgbClr val="0D0D0D"/>
                </a:solidFill>
                <a:latin typeface="Arial"/>
                <a:ea typeface="Arial"/>
                <a:cs typeface="Arial"/>
                <a:sym typeface="Arial"/>
              </a:rPr>
              <a:t>' </a:t>
            </a:r>
            <a:r>
              <a:rPr lang="it-IT" sz="1400" err="1">
                <a:solidFill>
                  <a:srgbClr val="0D0D0D"/>
                </a:solidFill>
                <a:latin typeface="Arial"/>
                <a:ea typeface="Arial"/>
                <a:cs typeface="Arial"/>
                <a:sym typeface="Arial"/>
              </a:rPr>
              <a:t>section</a:t>
            </a:r>
            <a:endParaRPr/>
          </a:p>
          <a:p>
            <a:pPr marL="0" lvl="0" indent="0" algn="just" rtl="0">
              <a:lnSpc>
                <a:spcPct val="150000"/>
              </a:lnSpc>
              <a:spcBef>
                <a:spcPts val="0"/>
              </a:spcBef>
              <a:spcAft>
                <a:spcPts val="0"/>
              </a:spcAft>
              <a:buSzPts val="1400"/>
              <a:buNone/>
            </a:pPr>
            <a:r>
              <a:rPr lang="it-IT" sz="1400">
                <a:solidFill>
                  <a:srgbClr val="0D0D0D"/>
                </a:solidFill>
              </a:rPr>
              <a:t>In </a:t>
            </a:r>
            <a:r>
              <a:rPr lang="it-IT" sz="1400" err="1">
                <a:solidFill>
                  <a:srgbClr val="0D0D0D"/>
                </a:solidFill>
              </a:rPr>
              <a:t>conclusion</a:t>
            </a:r>
            <a:r>
              <a:rPr lang="it-IT" sz="1400">
                <a:solidFill>
                  <a:srgbClr val="0D0D0D"/>
                </a:solidFill>
              </a:rPr>
              <a:t>, </a:t>
            </a:r>
            <a:r>
              <a:rPr lang="it-IT" sz="1400" err="1">
                <a:solidFill>
                  <a:srgbClr val="0D0D0D"/>
                </a:solidFill>
              </a:rPr>
              <a:t>wait</a:t>
            </a:r>
            <a:r>
              <a:rPr lang="it-IT" sz="1400">
                <a:solidFill>
                  <a:srgbClr val="0D0D0D"/>
                </a:solidFill>
              </a:rPr>
              <a:t> for the </a:t>
            </a:r>
            <a:r>
              <a:rPr lang="it-IT" sz="1400" u="sng">
                <a:solidFill>
                  <a:srgbClr val="0D0D0D"/>
                </a:solidFill>
                <a:hlinkClick r:id="rId4" action="ppaction://hlinksldjump">
                  <a:extLst>
                    <a:ext uri="{A12FA001-AC4F-418D-AE19-62706E023703}">
                      <ahyp:hlinkClr xmlns:ahyp="http://schemas.microsoft.com/office/drawing/2018/hyperlinkcolor" val="tx"/>
                    </a:ext>
                  </a:extLst>
                </a:hlinkClick>
              </a:rPr>
              <a:t>General </a:t>
            </a:r>
            <a:r>
              <a:rPr lang="it-IT" sz="1400" u="sng" err="1">
                <a:solidFill>
                  <a:srgbClr val="0D0D0D"/>
                </a:solidFill>
                <a:hlinkClick r:id="rId4" action="ppaction://hlinksldjump">
                  <a:extLst>
                    <a:ext uri="{A12FA001-AC4F-418D-AE19-62706E023703}">
                      <ahyp:hlinkClr xmlns:ahyp="http://schemas.microsoft.com/office/drawing/2018/hyperlinkcolor" val="tx"/>
                    </a:ext>
                  </a:extLst>
                </a:hlinkClick>
              </a:rPr>
              <a:t>Questionnaire</a:t>
            </a:r>
            <a:r>
              <a:rPr lang="it-IT" sz="1400" u="sng">
                <a:solidFill>
                  <a:srgbClr val="0D0D0D"/>
                </a:solidFill>
                <a:hlinkClick r:id="rId4" action="ppaction://hlinksldjump">
                  <a:extLst>
                    <a:ext uri="{A12FA001-AC4F-418D-AE19-62706E023703}">
                      <ahyp:hlinkClr xmlns:ahyp="http://schemas.microsoft.com/office/drawing/2018/hyperlinkcolor" val="tx"/>
                    </a:ext>
                  </a:extLst>
                </a:hlinkClick>
              </a:rPr>
              <a:t> Review </a:t>
            </a:r>
            <a:r>
              <a:rPr lang="it-IT" sz="1400" u="sng" err="1">
                <a:solidFill>
                  <a:srgbClr val="0D0D0D"/>
                </a:solidFill>
                <a:hlinkClick r:id="rId4" action="ppaction://hlinksldjump">
                  <a:extLst>
                    <a:ext uri="{A12FA001-AC4F-418D-AE19-62706E023703}">
                      <ahyp:hlinkClr xmlns:ahyp="http://schemas.microsoft.com/office/drawing/2018/hyperlinkcolor" val="tx"/>
                    </a:ext>
                  </a:extLst>
                </a:hlinkClick>
              </a:rPr>
              <a:t>request</a:t>
            </a:r>
            <a:r>
              <a:rPr lang="it-IT" sz="1400">
                <a:solidFill>
                  <a:srgbClr val="0D0D0D"/>
                </a:solidFill>
              </a:rPr>
              <a:t>.</a:t>
            </a:r>
            <a:endParaRPr/>
          </a:p>
          <a:p>
            <a:pPr marL="800100" lvl="1" indent="-254000" algn="just" rtl="0">
              <a:lnSpc>
                <a:spcPct val="150000"/>
              </a:lnSpc>
              <a:spcBef>
                <a:spcPts val="0"/>
              </a:spcBef>
              <a:spcAft>
                <a:spcPts val="0"/>
              </a:spcAft>
              <a:buSzPts val="1400"/>
              <a:buFont typeface="Arial"/>
              <a:buNone/>
            </a:pPr>
            <a:endParaRPr b="0">
              <a:solidFill>
                <a:srgbClr val="0D0D0D"/>
              </a:solidFill>
              <a:latin typeface="Arial"/>
              <a:ea typeface="Arial"/>
              <a:cs typeface="Arial"/>
              <a:sym typeface="Arial"/>
            </a:endParaRPr>
          </a:p>
        </p:txBody>
      </p:sp>
      <p:pic>
        <p:nvPicPr>
          <p:cNvPr id="486" name="Google Shape;486;p55"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pic>
        <p:nvPicPr>
          <p:cNvPr id="489" name="Google Shape;489;p55" descr="Badge 1 con riempimento a tinta unita"/>
          <p:cNvPicPr preferRelativeResize="0"/>
          <p:nvPr/>
        </p:nvPicPr>
        <p:blipFill rotWithShape="1">
          <a:blip r:embed="rId6">
            <a:alphaModFix/>
          </a:blip>
          <a:srcRect/>
          <a:stretch/>
        </p:blipFill>
        <p:spPr>
          <a:xfrm>
            <a:off x="3202781" y="4445970"/>
            <a:ext cx="277150" cy="277150"/>
          </a:xfrm>
          <a:prstGeom prst="rect">
            <a:avLst/>
          </a:prstGeom>
          <a:noFill/>
          <a:ln>
            <a:noFill/>
          </a:ln>
        </p:spPr>
      </p:pic>
      <p:sp>
        <p:nvSpPr>
          <p:cNvPr id="490" name="Google Shape;490;p55"/>
          <p:cNvSpPr/>
          <p:nvPr/>
        </p:nvSpPr>
        <p:spPr>
          <a:xfrm>
            <a:off x="1780875" y="4634787"/>
            <a:ext cx="1314016" cy="35614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1" name="Google Shape;491;p55"/>
          <p:cNvCxnSpPr/>
          <p:nvPr/>
        </p:nvCxnSpPr>
        <p:spPr>
          <a:xfrm rot="10800000">
            <a:off x="3094891" y="4782018"/>
            <a:ext cx="428625" cy="0"/>
          </a:xfrm>
          <a:prstGeom prst="straightConnector1">
            <a:avLst/>
          </a:prstGeom>
          <a:noFill/>
          <a:ln w="19050" cap="flat" cmpd="sng">
            <a:solidFill>
              <a:srgbClr val="FF0000"/>
            </a:solidFill>
            <a:prstDash val="solid"/>
            <a:round/>
            <a:headEnd type="none" w="sm" len="sm"/>
            <a:tailEnd type="stealth" w="med" len="med"/>
          </a:ln>
        </p:spPr>
      </p:cxnSp>
      <p:sp>
        <p:nvSpPr>
          <p:cNvPr id="492" name="Google Shape;492;p55"/>
          <p:cNvSpPr/>
          <p:nvPr/>
        </p:nvSpPr>
        <p:spPr>
          <a:xfrm>
            <a:off x="996128" y="5103723"/>
            <a:ext cx="1021638"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3" name="Google Shape;493;p55"/>
          <p:cNvCxnSpPr>
            <a:endCxn id="492" idx="2"/>
          </p:cNvCxnSpPr>
          <p:nvPr/>
        </p:nvCxnSpPr>
        <p:spPr>
          <a:xfrm rot="10800000">
            <a:off x="1506947" y="5459869"/>
            <a:ext cx="0" cy="356100"/>
          </a:xfrm>
          <a:prstGeom prst="straightConnector1">
            <a:avLst/>
          </a:prstGeom>
          <a:noFill/>
          <a:ln w="19050" cap="flat" cmpd="sng">
            <a:solidFill>
              <a:srgbClr val="FF0000"/>
            </a:solidFill>
            <a:prstDash val="solid"/>
            <a:round/>
            <a:headEnd type="none" w="sm" len="sm"/>
            <a:tailEnd type="stealth" w="med" len="med"/>
          </a:ln>
        </p:spPr>
      </p:cxnSp>
      <p:pic>
        <p:nvPicPr>
          <p:cNvPr id="4" name="Immagine 3">
            <a:extLst>
              <a:ext uri="{FF2B5EF4-FFF2-40B4-BE49-F238E27FC236}">
                <a16:creationId xmlns:a16="http://schemas.microsoft.com/office/drawing/2014/main" id="{880C9FB9-2B22-9E3D-EBFB-3A71D3CE04B2}"/>
              </a:ext>
            </a:extLst>
          </p:cNvPr>
          <p:cNvPicPr>
            <a:picLocks noChangeAspect="1"/>
          </p:cNvPicPr>
          <p:nvPr/>
        </p:nvPicPr>
        <p:blipFill>
          <a:blip r:embed="rId7">
            <a:alphaModFix/>
          </a:blip>
          <a:stretch>
            <a:fillRect/>
          </a:stretch>
        </p:blipFill>
        <p:spPr>
          <a:xfrm>
            <a:off x="6771802" y="2871784"/>
            <a:ext cx="4649807" cy="3845113"/>
          </a:xfrm>
          <a:prstGeom prst="rect">
            <a:avLst/>
          </a:prstGeom>
          <a:noFill/>
          <a:ln>
            <a:noFill/>
          </a:ln>
          <a:effectLst>
            <a:outerShdw blurRad="190500" algn="tl" rotWithShape="0">
              <a:srgbClr val="000000">
                <a:alpha val="68235"/>
              </a:srgbClr>
            </a:outerShdw>
          </a:effectLst>
        </p:spPr>
      </p:pic>
      <p:sp>
        <p:nvSpPr>
          <p:cNvPr id="5" name="Google Shape;340;p36">
            <a:extLst>
              <a:ext uri="{FF2B5EF4-FFF2-40B4-BE49-F238E27FC236}">
                <a16:creationId xmlns:a16="http://schemas.microsoft.com/office/drawing/2014/main" id="{B14B41EB-EB02-5F62-6C6E-DCD3CC44C22D}"/>
              </a:ext>
            </a:extLst>
          </p:cNvPr>
          <p:cNvSpPr/>
          <p:nvPr/>
        </p:nvSpPr>
        <p:spPr>
          <a:xfrm>
            <a:off x="7062798" y="3717345"/>
            <a:ext cx="2159844"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341;p36">
            <a:extLst>
              <a:ext uri="{FF2B5EF4-FFF2-40B4-BE49-F238E27FC236}">
                <a16:creationId xmlns:a16="http://schemas.microsoft.com/office/drawing/2014/main" id="{FBB79FEF-5FA1-1E52-5A4F-FDF81D7FF646}"/>
              </a:ext>
            </a:extLst>
          </p:cNvPr>
          <p:cNvSpPr/>
          <p:nvPr/>
        </p:nvSpPr>
        <p:spPr>
          <a:xfrm>
            <a:off x="10771832" y="3034600"/>
            <a:ext cx="608012" cy="2254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 name="Google Shape;342;p36">
            <a:extLst>
              <a:ext uri="{FF2B5EF4-FFF2-40B4-BE49-F238E27FC236}">
                <a16:creationId xmlns:a16="http://schemas.microsoft.com/office/drawing/2014/main" id="{6E0EE92D-57F2-FB39-0EB1-4AA38FB06BEE}"/>
              </a:ext>
            </a:extLst>
          </p:cNvPr>
          <p:cNvCxnSpPr>
            <a:cxnSpLocks/>
            <a:endCxn id="6" idx="2"/>
          </p:cNvCxnSpPr>
          <p:nvPr/>
        </p:nvCxnSpPr>
        <p:spPr>
          <a:xfrm flipV="1">
            <a:off x="11075838" y="3260055"/>
            <a:ext cx="0" cy="225455"/>
          </a:xfrm>
          <a:prstGeom prst="straightConnector1">
            <a:avLst/>
          </a:prstGeom>
          <a:noFill/>
          <a:ln w="19050" cap="flat" cmpd="sng">
            <a:solidFill>
              <a:srgbClr val="FF0000"/>
            </a:solidFill>
            <a:prstDash val="solid"/>
            <a:round/>
            <a:headEnd type="none" w="sm" len="sm"/>
            <a:tailEnd type="stealth" w="med" len="med"/>
          </a:ln>
        </p:spPr>
      </p:cxnSp>
      <p:pic>
        <p:nvPicPr>
          <p:cNvPr id="8" name="Immagine 7">
            <a:extLst>
              <a:ext uri="{FF2B5EF4-FFF2-40B4-BE49-F238E27FC236}">
                <a16:creationId xmlns:a16="http://schemas.microsoft.com/office/drawing/2014/main" id="{1F9C4C28-A255-5FA8-1568-6E5D772462D7}"/>
              </a:ext>
            </a:extLst>
          </p:cNvPr>
          <p:cNvPicPr>
            <a:picLocks noChangeAspect="1"/>
          </p:cNvPicPr>
          <p:nvPr/>
        </p:nvPicPr>
        <p:blipFill>
          <a:blip r:embed="rId8">
            <a:alphaModFix/>
          </a:blip>
          <a:stretch>
            <a:fillRect/>
          </a:stretch>
        </p:blipFill>
        <p:spPr>
          <a:xfrm>
            <a:off x="7545180" y="3947822"/>
            <a:ext cx="2216456" cy="558055"/>
          </a:xfrm>
          <a:prstGeom prst="rect">
            <a:avLst/>
          </a:prstGeom>
          <a:noFill/>
          <a:ln>
            <a:noFill/>
          </a:ln>
          <a:effectLst>
            <a:outerShdw blurRad="190500" algn="tl" rotWithShape="0">
              <a:srgbClr val="000000">
                <a:alpha val="68235"/>
              </a:srgbClr>
            </a:outerShdw>
          </a:effectLst>
        </p:spPr>
      </p:pic>
      <p:pic>
        <p:nvPicPr>
          <p:cNvPr id="9" name="Google Shape;344;p36" descr="Lente di ingrandimento con riempimento a tinta unita">
            <a:extLst>
              <a:ext uri="{FF2B5EF4-FFF2-40B4-BE49-F238E27FC236}">
                <a16:creationId xmlns:a16="http://schemas.microsoft.com/office/drawing/2014/main" id="{B2F1393E-FF26-E69A-361F-38849800B533}"/>
              </a:ext>
            </a:extLst>
          </p:cNvPr>
          <p:cNvPicPr preferRelativeResize="0"/>
          <p:nvPr/>
        </p:nvPicPr>
        <p:blipFill rotWithShape="1">
          <a:blip r:embed="rId9">
            <a:alphaModFix/>
          </a:blip>
          <a:srcRect/>
          <a:stretch/>
        </p:blipFill>
        <p:spPr>
          <a:xfrm>
            <a:off x="8653408" y="3874797"/>
            <a:ext cx="321733" cy="3217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3" name="Immagine 2">
            <a:extLst>
              <a:ext uri="{FF2B5EF4-FFF2-40B4-BE49-F238E27FC236}">
                <a16:creationId xmlns:a16="http://schemas.microsoft.com/office/drawing/2014/main" id="{04690CE1-F4D9-4F95-2B56-F73B2149F47A}"/>
              </a:ext>
            </a:extLst>
          </p:cNvPr>
          <p:cNvPicPr>
            <a:picLocks noChangeAspect="1"/>
          </p:cNvPicPr>
          <p:nvPr/>
        </p:nvPicPr>
        <p:blipFill>
          <a:blip r:embed="rId3">
            <a:alphaModFix/>
          </a:blip>
          <a:stretch>
            <a:fillRect/>
          </a:stretch>
        </p:blipFill>
        <p:spPr>
          <a:xfrm>
            <a:off x="347998" y="3353802"/>
            <a:ext cx="5860228" cy="2435250"/>
          </a:xfrm>
          <a:prstGeom prst="rect">
            <a:avLst/>
          </a:prstGeom>
          <a:noFill/>
          <a:ln>
            <a:noFill/>
          </a:ln>
          <a:effectLst>
            <a:outerShdw blurRad="190500" algn="tl" rotWithShape="0">
              <a:srgbClr val="000000">
                <a:alpha val="68235"/>
              </a:srgbClr>
            </a:outerShdw>
          </a:effectLst>
        </p:spPr>
      </p:pic>
      <p:pic>
        <p:nvPicPr>
          <p:cNvPr id="5" name="Immagine 4">
            <a:extLst>
              <a:ext uri="{FF2B5EF4-FFF2-40B4-BE49-F238E27FC236}">
                <a16:creationId xmlns:a16="http://schemas.microsoft.com/office/drawing/2014/main" id="{B0380786-CACE-B9C3-D7AC-8BD2FB813601}"/>
              </a:ext>
            </a:extLst>
          </p:cNvPr>
          <p:cNvPicPr>
            <a:picLocks noChangeAspect="1"/>
          </p:cNvPicPr>
          <p:nvPr/>
        </p:nvPicPr>
        <p:blipFill>
          <a:blip r:embed="rId4"/>
          <a:stretch>
            <a:fillRect/>
          </a:stretch>
        </p:blipFill>
        <p:spPr>
          <a:xfrm>
            <a:off x="7131923" y="3353802"/>
            <a:ext cx="4372585" cy="2505425"/>
          </a:xfrm>
          <a:prstGeom prst="rect">
            <a:avLst/>
          </a:prstGeom>
        </p:spPr>
      </p:pic>
      <p:sp>
        <p:nvSpPr>
          <p:cNvPr id="507" name="Google Shape;507;p56"/>
          <p:cNvSpPr txBox="1">
            <a:spLocks noGrp="1"/>
          </p:cNvSpPr>
          <p:nvPr>
            <p:ph type="body" idx="1"/>
          </p:nvPr>
        </p:nvSpPr>
        <p:spPr>
          <a:xfrm>
            <a:off x="629820" y="1065056"/>
            <a:ext cx="10965977" cy="1597757"/>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SzPct val="100000"/>
              <a:buNone/>
            </a:pPr>
            <a:r>
              <a:rPr lang="it-IT" sz="1500" i="0">
                <a:solidFill>
                  <a:srgbClr val="0D0D0D"/>
                </a:solidFill>
                <a:latin typeface="Arial"/>
                <a:ea typeface="Arial"/>
                <a:cs typeface="Arial"/>
                <a:sym typeface="Arial"/>
              </a:rPr>
              <a:t>How to </a:t>
            </a:r>
            <a:r>
              <a:rPr lang="it-IT" sz="1500" i="0" err="1">
                <a:solidFill>
                  <a:srgbClr val="0D0D0D"/>
                </a:solidFill>
                <a:latin typeface="Arial"/>
                <a:ea typeface="Arial"/>
                <a:cs typeface="Arial"/>
                <a:sym typeface="Arial"/>
              </a:rPr>
              <a:t>respond</a:t>
            </a:r>
            <a:r>
              <a:rPr lang="it-IT" sz="1500" i="0">
                <a:solidFill>
                  <a:srgbClr val="0D0D0D"/>
                </a:solidFill>
                <a:latin typeface="Arial"/>
                <a:ea typeface="Arial"/>
                <a:cs typeface="Arial"/>
                <a:sym typeface="Arial"/>
              </a:rPr>
              <a:t> to a </a:t>
            </a:r>
            <a:r>
              <a:rPr lang="it-IT" sz="1500" i="0" err="1">
                <a:solidFill>
                  <a:srgbClr val="0D0D0D"/>
                </a:solidFill>
                <a:latin typeface="Arial"/>
                <a:ea typeface="Arial"/>
                <a:cs typeface="Arial"/>
                <a:sym typeface="Arial"/>
              </a:rPr>
              <a:t>request</a:t>
            </a:r>
            <a:r>
              <a:rPr lang="it-IT" sz="1500" i="0">
                <a:solidFill>
                  <a:srgbClr val="0D0D0D"/>
                </a:solidFill>
                <a:latin typeface="Arial"/>
                <a:ea typeface="Arial"/>
                <a:cs typeface="Arial"/>
                <a:sym typeface="Arial"/>
              </a:rPr>
              <a:t> to review general </a:t>
            </a:r>
            <a:r>
              <a:rPr lang="it-IT" sz="1500" i="0" err="1">
                <a:solidFill>
                  <a:srgbClr val="0D0D0D"/>
                </a:solidFill>
                <a:latin typeface="Arial"/>
                <a:ea typeface="Arial"/>
                <a:cs typeface="Arial"/>
                <a:sym typeface="Arial"/>
              </a:rPr>
              <a:t>questionnaires</a:t>
            </a:r>
            <a:r>
              <a:rPr lang="it-IT" sz="1500" i="0">
                <a:solidFill>
                  <a:srgbClr val="0D0D0D"/>
                </a:solidFill>
                <a:latin typeface="Arial"/>
                <a:ea typeface="Arial"/>
                <a:cs typeface="Arial"/>
                <a:sym typeface="Arial"/>
              </a:rPr>
              <a:t>:</a:t>
            </a:r>
            <a:endParaRPr/>
          </a:p>
          <a:p>
            <a:pPr marL="342900" lvl="0" indent="-335788" algn="l" rtl="0">
              <a:lnSpc>
                <a:spcPct val="150000"/>
              </a:lnSpc>
              <a:spcBef>
                <a:spcPts val="0"/>
              </a:spcBef>
              <a:spcAft>
                <a:spcPts val="0"/>
              </a:spcAft>
              <a:buSzPct val="100000"/>
              <a:buFont typeface="Arial"/>
              <a:buAutoNum type="alphaLcParenR"/>
            </a:pPr>
            <a:r>
              <a:rPr lang="it-IT" sz="1500" i="0">
                <a:solidFill>
                  <a:srgbClr val="0D0D0D"/>
                </a:solidFill>
                <a:latin typeface="Arial"/>
                <a:ea typeface="Arial"/>
                <a:cs typeface="Arial"/>
                <a:sym typeface="Arial"/>
              </a:rPr>
              <a:t>Access the </a:t>
            </a:r>
            <a:r>
              <a:rPr lang="it-IT" sz="1500" i="0" err="1">
                <a:solidFill>
                  <a:srgbClr val="0D0D0D"/>
                </a:solidFill>
                <a:latin typeface="Arial"/>
                <a:ea typeface="Arial"/>
                <a:cs typeface="Arial"/>
                <a:sym typeface="Arial"/>
              </a:rPr>
              <a:t>questionnaire</a:t>
            </a:r>
            <a:r>
              <a:rPr lang="it-IT" sz="1500" i="0">
                <a:solidFill>
                  <a:srgbClr val="0D0D0D"/>
                </a:solidFill>
                <a:latin typeface="Arial"/>
                <a:ea typeface="Arial"/>
                <a:cs typeface="Arial"/>
                <a:sym typeface="Arial"/>
              </a:rPr>
              <a:t> in </a:t>
            </a:r>
            <a:r>
              <a:rPr lang="it-IT" sz="1500" i="0" err="1">
                <a:solidFill>
                  <a:srgbClr val="0D0D0D"/>
                </a:solidFill>
                <a:latin typeface="Arial"/>
                <a:ea typeface="Arial"/>
                <a:cs typeface="Arial"/>
                <a:sym typeface="Arial"/>
              </a:rPr>
              <a:t>question</a:t>
            </a:r>
            <a:r>
              <a:rPr lang="it-IT" sz="1500" i="0">
                <a:solidFill>
                  <a:srgbClr val="0D0D0D"/>
                </a:solidFill>
                <a:latin typeface="Arial"/>
                <a:ea typeface="Arial"/>
                <a:cs typeface="Arial"/>
                <a:sym typeface="Arial"/>
              </a:rPr>
              <a:t>:</a:t>
            </a:r>
            <a:endParaRPr/>
          </a:p>
          <a:p>
            <a:pPr marL="857250" lvl="1" indent="-393062" algn="l" rtl="0">
              <a:lnSpc>
                <a:spcPct val="150000"/>
              </a:lnSpc>
              <a:spcBef>
                <a:spcPts val="0"/>
              </a:spcBef>
              <a:spcAft>
                <a:spcPts val="0"/>
              </a:spcAft>
              <a:buSzPct val="100000"/>
              <a:buFont typeface="Arial"/>
              <a:buAutoNum type="romanLcPeriod"/>
            </a:pPr>
            <a:r>
              <a:rPr lang="it-IT" sz="1500" i="1">
                <a:solidFill>
                  <a:srgbClr val="0D0D0D"/>
                </a:solidFill>
                <a:latin typeface="Arial"/>
                <a:ea typeface="Arial"/>
                <a:cs typeface="Arial"/>
                <a:sym typeface="Arial"/>
              </a:rPr>
              <a:t>Quick Access from the Mail</a:t>
            </a:r>
            <a:r>
              <a:rPr lang="it-IT" sz="1500" i="0">
                <a:solidFill>
                  <a:srgbClr val="0D0D0D"/>
                </a:solidFill>
                <a:latin typeface="Arial"/>
                <a:ea typeface="Arial"/>
                <a:cs typeface="Arial"/>
                <a:sym typeface="Arial"/>
              </a:rPr>
              <a:t>: Click on the link </a:t>
            </a:r>
            <a:r>
              <a:rPr lang="it-IT" sz="1500" i="0" err="1">
                <a:solidFill>
                  <a:srgbClr val="0D0D0D"/>
                </a:solidFill>
                <a:latin typeface="Arial"/>
                <a:ea typeface="Arial"/>
                <a:cs typeface="Arial"/>
                <a:sym typeface="Arial"/>
              </a:rPr>
              <a:t>provided</a:t>
            </a:r>
            <a:r>
              <a:rPr lang="it-IT" sz="1500" i="0">
                <a:solidFill>
                  <a:srgbClr val="0D0D0D"/>
                </a:solidFill>
                <a:latin typeface="Arial"/>
                <a:ea typeface="Arial"/>
                <a:cs typeface="Arial"/>
                <a:sym typeface="Arial"/>
              </a:rPr>
              <a:t> in the mail to be </a:t>
            </a:r>
            <a:r>
              <a:rPr lang="it-IT" sz="1500" i="0" err="1">
                <a:solidFill>
                  <a:srgbClr val="0D0D0D"/>
                </a:solidFill>
                <a:latin typeface="Arial"/>
                <a:ea typeface="Arial"/>
                <a:cs typeface="Arial"/>
                <a:sym typeface="Arial"/>
              </a:rPr>
              <a:t>directed</a:t>
            </a:r>
            <a:r>
              <a:rPr lang="it-IT" sz="1500" i="0">
                <a:solidFill>
                  <a:srgbClr val="0D0D0D"/>
                </a:solidFill>
                <a:latin typeface="Arial"/>
                <a:ea typeface="Arial"/>
                <a:cs typeface="Arial"/>
                <a:sym typeface="Arial"/>
              </a:rPr>
              <a:t> </a:t>
            </a:r>
            <a:r>
              <a:rPr lang="it-IT" sz="1500" i="0" err="1">
                <a:solidFill>
                  <a:srgbClr val="0D0D0D"/>
                </a:solidFill>
                <a:latin typeface="Arial"/>
                <a:ea typeface="Arial"/>
                <a:cs typeface="Arial"/>
                <a:sym typeface="Arial"/>
              </a:rPr>
              <a:t>directly</a:t>
            </a:r>
            <a:r>
              <a:rPr lang="it-IT" sz="1500" i="0">
                <a:solidFill>
                  <a:srgbClr val="0D0D0D"/>
                </a:solidFill>
                <a:latin typeface="Arial"/>
                <a:ea typeface="Arial"/>
                <a:cs typeface="Arial"/>
                <a:sym typeface="Arial"/>
              </a:rPr>
              <a:t> to the </a:t>
            </a:r>
            <a:r>
              <a:rPr lang="it-IT" sz="1500" i="0" err="1">
                <a:solidFill>
                  <a:srgbClr val="0D0D0D"/>
                </a:solidFill>
                <a:latin typeface="Arial"/>
                <a:ea typeface="Arial"/>
                <a:cs typeface="Arial"/>
                <a:sym typeface="Arial"/>
              </a:rPr>
              <a:t>questionnaire</a:t>
            </a:r>
            <a:r>
              <a:rPr lang="it-IT" sz="1500" i="0">
                <a:solidFill>
                  <a:srgbClr val="0D0D0D"/>
                </a:solidFill>
                <a:latin typeface="Arial"/>
                <a:ea typeface="Arial"/>
                <a:cs typeface="Arial"/>
                <a:sym typeface="Arial"/>
              </a:rPr>
              <a:t> (1).</a:t>
            </a:r>
            <a:endParaRPr/>
          </a:p>
          <a:p>
            <a:pPr marL="857250" lvl="1" indent="-393062" algn="l" rtl="0">
              <a:lnSpc>
                <a:spcPct val="150000"/>
              </a:lnSpc>
              <a:spcBef>
                <a:spcPts val="0"/>
              </a:spcBef>
              <a:spcAft>
                <a:spcPts val="0"/>
              </a:spcAft>
              <a:buSzPct val="100000"/>
              <a:buFont typeface="Arial"/>
              <a:buAutoNum type="romanLcPeriod"/>
            </a:pPr>
            <a:r>
              <a:rPr lang="it-IT" sz="1500" i="1">
                <a:solidFill>
                  <a:srgbClr val="0D0D0D"/>
                </a:solidFill>
                <a:latin typeface="Arial"/>
                <a:ea typeface="Arial"/>
                <a:cs typeface="Arial"/>
                <a:sym typeface="Arial"/>
              </a:rPr>
              <a:t>Access via Portal</a:t>
            </a:r>
            <a:r>
              <a:rPr lang="it-IT" sz="1500">
                <a:solidFill>
                  <a:srgbClr val="0D0D0D"/>
                </a:solidFill>
                <a:latin typeface="Arial"/>
                <a:ea typeface="Arial"/>
                <a:cs typeface="Arial"/>
                <a:sym typeface="Arial"/>
              </a:rPr>
              <a:t>: On the </a:t>
            </a:r>
            <a:r>
              <a:rPr lang="it-IT" sz="1500" err="1">
                <a:solidFill>
                  <a:srgbClr val="0D0D0D"/>
                </a:solidFill>
                <a:latin typeface="Arial"/>
                <a:ea typeface="Arial"/>
                <a:cs typeface="Arial"/>
                <a:sym typeface="Arial"/>
              </a:rPr>
              <a:t>portal</a:t>
            </a:r>
            <a:r>
              <a:rPr lang="it-IT" sz="1500">
                <a:solidFill>
                  <a:srgbClr val="0D0D0D"/>
                </a:solidFill>
                <a:latin typeface="Arial"/>
                <a:ea typeface="Arial"/>
                <a:cs typeface="Arial"/>
                <a:sym typeface="Arial"/>
              </a:rPr>
              <a:t> homepage, go to the ‘</a:t>
            </a:r>
            <a:r>
              <a:rPr lang="it-IT" sz="1500" b="1">
                <a:solidFill>
                  <a:srgbClr val="0D0D0D"/>
                </a:solidFill>
              </a:rPr>
              <a:t>My </a:t>
            </a:r>
            <a:r>
              <a:rPr lang="it-IT" sz="1500" b="1" err="1">
                <a:solidFill>
                  <a:srgbClr val="0D0D0D"/>
                </a:solidFill>
              </a:rPr>
              <a:t>editable</a:t>
            </a:r>
            <a:r>
              <a:rPr lang="it-IT" sz="1500" b="1">
                <a:solidFill>
                  <a:srgbClr val="0D0D0D"/>
                </a:solidFill>
              </a:rPr>
              <a:t> </a:t>
            </a:r>
            <a:r>
              <a:rPr lang="it-IT" sz="1500" b="1" err="1">
                <a:solidFill>
                  <a:srgbClr val="0D0D0D"/>
                </a:solidFill>
              </a:rPr>
              <a:t>assessments</a:t>
            </a:r>
            <a:r>
              <a:rPr lang="it-IT" sz="1500">
                <a:solidFill>
                  <a:srgbClr val="0D0D0D"/>
                </a:solidFill>
              </a:rPr>
              <a:t>’</a:t>
            </a:r>
            <a:r>
              <a:rPr lang="it-IT" sz="1500">
                <a:solidFill>
                  <a:srgbClr val="0D0D0D"/>
                </a:solidFill>
                <a:latin typeface="Arial"/>
                <a:ea typeface="Arial"/>
                <a:cs typeface="Arial"/>
                <a:sym typeface="Arial"/>
              </a:rPr>
              <a:t> box and </a:t>
            </a:r>
            <a:r>
              <a:rPr lang="it-IT" sz="1500" err="1">
                <a:solidFill>
                  <a:srgbClr val="0D0D0D"/>
                </a:solidFill>
                <a:latin typeface="Arial"/>
                <a:ea typeface="Arial"/>
                <a:cs typeface="Arial"/>
                <a:sym typeface="Arial"/>
              </a:rPr>
              <a:t>select</a:t>
            </a:r>
            <a:r>
              <a:rPr lang="it-IT" sz="1500">
                <a:solidFill>
                  <a:srgbClr val="0D0D0D"/>
                </a:solidFill>
                <a:latin typeface="Arial"/>
                <a:ea typeface="Arial"/>
                <a:cs typeface="Arial"/>
                <a:sym typeface="Arial"/>
              </a:rPr>
              <a:t> the </a:t>
            </a:r>
            <a:r>
              <a:rPr lang="it-IT" sz="1500" err="1">
                <a:solidFill>
                  <a:srgbClr val="0D0D0D"/>
                </a:solidFill>
                <a:latin typeface="Arial"/>
                <a:ea typeface="Arial"/>
                <a:cs typeface="Arial"/>
                <a:sym typeface="Arial"/>
              </a:rPr>
              <a:t>evaluating</a:t>
            </a:r>
            <a:r>
              <a:rPr lang="it-IT" sz="1500">
                <a:solidFill>
                  <a:srgbClr val="0D0D0D"/>
                </a:solidFill>
                <a:latin typeface="Arial"/>
                <a:ea typeface="Arial"/>
                <a:cs typeface="Arial"/>
                <a:sym typeface="Arial"/>
              </a:rPr>
              <a:t> company (2).</a:t>
            </a:r>
            <a:endParaRPr/>
          </a:p>
          <a:p>
            <a:pPr marL="0" lvl="0" indent="0" algn="l" rtl="0">
              <a:lnSpc>
                <a:spcPct val="100000"/>
              </a:lnSpc>
              <a:spcBef>
                <a:spcPts val="0"/>
              </a:spcBef>
              <a:spcAft>
                <a:spcPts val="0"/>
              </a:spcAft>
              <a:buSzPct val="100000"/>
              <a:buNone/>
            </a:pPr>
            <a:endParaRPr i="0">
              <a:solidFill>
                <a:srgbClr val="0D0D0D"/>
              </a:solidFill>
              <a:latin typeface="Arial"/>
              <a:ea typeface="Arial"/>
              <a:cs typeface="Arial"/>
              <a:sym typeface="Arial"/>
            </a:endParaRPr>
          </a:p>
        </p:txBody>
      </p:sp>
      <p:pic>
        <p:nvPicPr>
          <p:cNvPr id="508" name="Google Shape;508;p56"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509" name="Google Shape;509;p56"/>
          <p:cNvSpPr/>
          <p:nvPr/>
        </p:nvSpPr>
        <p:spPr>
          <a:xfrm>
            <a:off x="7352838" y="4859394"/>
            <a:ext cx="3100096" cy="8348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0" name="Google Shape;510;p56"/>
          <p:cNvSpPr/>
          <p:nvPr/>
        </p:nvSpPr>
        <p:spPr>
          <a:xfrm>
            <a:off x="356762" y="4853865"/>
            <a:ext cx="5851464" cy="2892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11" name="Google Shape;511;p56"/>
          <p:cNvCxnSpPr/>
          <p:nvPr/>
        </p:nvCxnSpPr>
        <p:spPr>
          <a:xfrm>
            <a:off x="6911008" y="5253442"/>
            <a:ext cx="441830" cy="0"/>
          </a:xfrm>
          <a:prstGeom prst="straightConnector1">
            <a:avLst/>
          </a:prstGeom>
          <a:noFill/>
          <a:ln w="19050" cap="flat" cmpd="sng">
            <a:solidFill>
              <a:srgbClr val="FF0000"/>
            </a:solidFill>
            <a:prstDash val="solid"/>
            <a:round/>
            <a:headEnd type="none" w="sm" len="sm"/>
            <a:tailEnd type="stealth" w="med" len="med"/>
          </a:ln>
        </p:spPr>
      </p:cxnSp>
      <p:cxnSp>
        <p:nvCxnSpPr>
          <p:cNvPr id="512" name="Google Shape;512;p56"/>
          <p:cNvCxnSpPr/>
          <p:nvPr/>
        </p:nvCxnSpPr>
        <p:spPr>
          <a:xfrm rot="10800000">
            <a:off x="4163249" y="5143120"/>
            <a:ext cx="0" cy="289254"/>
          </a:xfrm>
          <a:prstGeom prst="straightConnector1">
            <a:avLst/>
          </a:prstGeom>
          <a:noFill/>
          <a:ln w="19050" cap="flat" cmpd="sng">
            <a:solidFill>
              <a:srgbClr val="FF0000"/>
            </a:solidFill>
            <a:prstDash val="solid"/>
            <a:round/>
            <a:headEnd type="none" w="sm" len="sm"/>
            <a:tailEnd type="stealth" w="med" len="med"/>
          </a:ln>
        </p:spPr>
      </p:cxnSp>
      <p:pic>
        <p:nvPicPr>
          <p:cNvPr id="513" name="Google Shape;513;p56" descr="Badge 1 con riempimento a tinta unita"/>
          <p:cNvPicPr preferRelativeResize="0"/>
          <p:nvPr/>
        </p:nvPicPr>
        <p:blipFill rotWithShape="1">
          <a:blip r:embed="rId6">
            <a:alphaModFix/>
          </a:blip>
          <a:srcRect/>
          <a:stretch/>
        </p:blipFill>
        <p:spPr>
          <a:xfrm>
            <a:off x="2735317" y="3429000"/>
            <a:ext cx="277150" cy="277150"/>
          </a:xfrm>
          <a:prstGeom prst="rect">
            <a:avLst/>
          </a:prstGeom>
          <a:noFill/>
          <a:ln>
            <a:noFill/>
          </a:ln>
        </p:spPr>
      </p:pic>
      <p:pic>
        <p:nvPicPr>
          <p:cNvPr id="514" name="Google Shape;514;p56" descr="Badge con riempimento a tinta unita"/>
          <p:cNvPicPr preferRelativeResize="0"/>
          <p:nvPr/>
        </p:nvPicPr>
        <p:blipFill rotWithShape="1">
          <a:blip r:embed="rId7">
            <a:alphaModFix/>
          </a:blip>
          <a:srcRect/>
          <a:stretch/>
        </p:blipFill>
        <p:spPr>
          <a:xfrm>
            <a:off x="9695585" y="3429000"/>
            <a:ext cx="277150" cy="277150"/>
          </a:xfrm>
          <a:prstGeom prst="rect">
            <a:avLst/>
          </a:prstGeom>
          <a:noFill/>
          <a:ln>
            <a:noFill/>
          </a:ln>
        </p:spPr>
      </p:pic>
      <p:sp>
        <p:nvSpPr>
          <p:cNvPr id="515" name="Google Shape;515;p56"/>
          <p:cNvSpPr txBox="1">
            <a:spLocks noGrp="1"/>
          </p:cNvSpPr>
          <p:nvPr>
            <p:ph type="title"/>
          </p:nvPr>
        </p:nvSpPr>
        <p:spPr>
          <a:xfrm>
            <a:off x="1247774" y="147346"/>
            <a:ext cx="10348023"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5"/>
            </a:pPr>
            <a:r>
              <a:rPr lang="it-IT" sz="2200" b="1">
                <a:solidFill>
                  <a:srgbClr val="000000"/>
                </a:solidFill>
                <a:latin typeface="Arial"/>
                <a:ea typeface="Arial"/>
                <a:cs typeface="Arial"/>
                <a:sym typeface="Arial"/>
              </a:rPr>
              <a:t>Update of General Questionnaires: Request for Revision of General Questionnaires</a:t>
            </a:r>
            <a:endParaRPr sz="2200" b="1">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9" name="Immagine 8">
            <a:extLst>
              <a:ext uri="{FF2B5EF4-FFF2-40B4-BE49-F238E27FC236}">
                <a16:creationId xmlns:a16="http://schemas.microsoft.com/office/drawing/2014/main" id="{A1A365A4-E005-4135-5939-6121C82EE24A}"/>
              </a:ext>
            </a:extLst>
          </p:cNvPr>
          <p:cNvPicPr>
            <a:picLocks noChangeAspect="1"/>
          </p:cNvPicPr>
          <p:nvPr/>
        </p:nvPicPr>
        <p:blipFill>
          <a:blip r:embed="rId3">
            <a:alphaModFix/>
          </a:blip>
          <a:stretch>
            <a:fillRect/>
          </a:stretch>
        </p:blipFill>
        <p:spPr>
          <a:xfrm>
            <a:off x="7079630" y="5325762"/>
            <a:ext cx="3955514" cy="626387"/>
          </a:xfrm>
          <a:prstGeom prst="rect">
            <a:avLst/>
          </a:prstGeom>
          <a:noFill/>
          <a:ln>
            <a:noFill/>
          </a:ln>
          <a:effectLst>
            <a:outerShdw blurRad="190500" algn="tl" rotWithShape="0">
              <a:srgbClr val="000000">
                <a:alpha val="68627"/>
              </a:srgbClr>
            </a:outerShdw>
          </a:effectLst>
        </p:spPr>
      </p:pic>
      <p:pic>
        <p:nvPicPr>
          <p:cNvPr id="7" name="Immagine 6">
            <a:extLst>
              <a:ext uri="{FF2B5EF4-FFF2-40B4-BE49-F238E27FC236}">
                <a16:creationId xmlns:a16="http://schemas.microsoft.com/office/drawing/2014/main" id="{223F6ACF-95AE-0072-CCC9-CD19BE86D74E}"/>
              </a:ext>
            </a:extLst>
          </p:cNvPr>
          <p:cNvPicPr>
            <a:picLocks noChangeAspect="1"/>
          </p:cNvPicPr>
          <p:nvPr/>
        </p:nvPicPr>
        <p:blipFill>
          <a:blip r:embed="rId4">
            <a:alphaModFix/>
          </a:blip>
          <a:stretch>
            <a:fillRect/>
          </a:stretch>
        </p:blipFill>
        <p:spPr>
          <a:xfrm>
            <a:off x="6343421" y="2711700"/>
            <a:ext cx="5336980" cy="2033875"/>
          </a:xfrm>
          <a:prstGeom prst="rect">
            <a:avLst/>
          </a:prstGeom>
          <a:noFill/>
          <a:ln>
            <a:noFill/>
          </a:ln>
          <a:effectLst>
            <a:outerShdw blurRad="190500" algn="tl" rotWithShape="0">
              <a:srgbClr val="000000">
                <a:alpha val="68627"/>
              </a:srgbClr>
            </a:outerShdw>
          </a:effectLst>
        </p:spPr>
      </p:pic>
      <p:pic>
        <p:nvPicPr>
          <p:cNvPr id="5" name="Immagine 4">
            <a:extLst>
              <a:ext uri="{FF2B5EF4-FFF2-40B4-BE49-F238E27FC236}">
                <a16:creationId xmlns:a16="http://schemas.microsoft.com/office/drawing/2014/main" id="{995E0811-C3CA-B071-B9E5-A003EDBEA713}"/>
              </a:ext>
            </a:extLst>
          </p:cNvPr>
          <p:cNvPicPr>
            <a:picLocks noChangeAspect="1"/>
          </p:cNvPicPr>
          <p:nvPr/>
        </p:nvPicPr>
        <p:blipFill>
          <a:blip r:embed="rId5">
            <a:alphaModFix/>
          </a:blip>
          <a:stretch>
            <a:fillRect/>
          </a:stretch>
        </p:blipFill>
        <p:spPr>
          <a:xfrm>
            <a:off x="334708" y="3195091"/>
            <a:ext cx="5577734" cy="1869899"/>
          </a:xfrm>
          <a:prstGeom prst="rect">
            <a:avLst/>
          </a:prstGeom>
          <a:noFill/>
          <a:ln>
            <a:noFill/>
          </a:ln>
          <a:effectLst>
            <a:outerShdw blurRad="190500" algn="tl" rotWithShape="0">
              <a:srgbClr val="000000">
                <a:alpha val="68627"/>
              </a:srgbClr>
            </a:outerShdw>
          </a:effectLst>
        </p:spPr>
      </p:pic>
      <p:sp>
        <p:nvSpPr>
          <p:cNvPr id="525" name="Google Shape;525;p57"/>
          <p:cNvSpPr txBox="1">
            <a:spLocks noGrp="1"/>
          </p:cNvSpPr>
          <p:nvPr>
            <p:ph type="body" idx="1"/>
          </p:nvPr>
        </p:nvSpPr>
        <p:spPr>
          <a:xfrm>
            <a:off x="562700" y="1147949"/>
            <a:ext cx="11301900" cy="18699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400"/>
              <a:buNone/>
            </a:pPr>
            <a:r>
              <a:rPr lang="it-IT" sz="1400">
                <a:latin typeface="Arial"/>
                <a:ea typeface="Arial"/>
                <a:cs typeface="Arial"/>
                <a:sym typeface="Arial"/>
              </a:rPr>
              <a:t>Once </a:t>
            </a:r>
            <a:r>
              <a:rPr lang="it-IT" sz="1400" err="1">
                <a:latin typeface="Arial"/>
                <a:ea typeface="Arial"/>
                <a:cs typeface="Arial"/>
                <a:sym typeface="Arial"/>
              </a:rPr>
              <a:t>within</a:t>
            </a:r>
            <a:r>
              <a:rPr lang="it-IT" sz="1400">
                <a:latin typeface="Arial"/>
                <a:ea typeface="Arial"/>
                <a:cs typeface="Arial"/>
                <a:sym typeface="Arial"/>
              </a:rPr>
              <a:t> the </a:t>
            </a:r>
            <a:r>
              <a:rPr lang="it-IT" sz="1400" err="1">
                <a:latin typeface="Arial"/>
                <a:ea typeface="Arial"/>
                <a:cs typeface="Arial"/>
                <a:sym typeface="Arial"/>
              </a:rPr>
              <a:t>category</a:t>
            </a:r>
            <a:r>
              <a:rPr lang="it-IT" sz="1400">
                <a:latin typeface="Arial"/>
                <a:ea typeface="Arial"/>
                <a:cs typeface="Arial"/>
                <a:sym typeface="Arial"/>
              </a:rPr>
              <a:t>:</a:t>
            </a:r>
            <a:endParaRPr/>
          </a:p>
          <a:p>
            <a:pPr marL="342900" lvl="0" indent="-342900" algn="just" rtl="0">
              <a:lnSpc>
                <a:spcPct val="150000"/>
              </a:lnSpc>
              <a:spcBef>
                <a:spcPts val="0"/>
              </a:spcBef>
              <a:spcAft>
                <a:spcPts val="0"/>
              </a:spcAft>
              <a:buSzPts val="1400"/>
              <a:buFont typeface="Arial"/>
              <a:buAutoNum type="alphaLcParenR" startAt="2"/>
            </a:pPr>
            <a:r>
              <a:rPr lang="it-IT" sz="1400">
                <a:latin typeface="Arial"/>
                <a:ea typeface="Arial"/>
                <a:cs typeface="Arial"/>
                <a:sym typeface="Arial"/>
              </a:rPr>
              <a:t>Select the </a:t>
            </a:r>
            <a:r>
              <a:rPr lang="it-IT" sz="1400" err="1">
                <a:latin typeface="Arial"/>
                <a:ea typeface="Arial"/>
                <a:cs typeface="Arial"/>
                <a:sym typeface="Arial"/>
              </a:rPr>
              <a:t>questionnaire</a:t>
            </a:r>
            <a:r>
              <a:rPr lang="it-IT" sz="1400">
                <a:latin typeface="Arial"/>
                <a:ea typeface="Arial"/>
                <a:cs typeface="Arial"/>
                <a:sym typeface="Arial"/>
              </a:rPr>
              <a:t> (1) and </a:t>
            </a:r>
            <a:r>
              <a:rPr lang="it-IT" sz="1400" err="1">
                <a:latin typeface="Arial"/>
                <a:ea typeface="Arial"/>
                <a:cs typeface="Arial"/>
                <a:sym typeface="Arial"/>
              </a:rPr>
              <a:t>then</a:t>
            </a:r>
            <a:r>
              <a:rPr lang="it-IT" sz="1400">
                <a:latin typeface="Arial"/>
                <a:ea typeface="Arial"/>
                <a:cs typeface="Arial"/>
                <a:sym typeface="Arial"/>
              </a:rPr>
              <a:t> the </a:t>
            </a:r>
            <a:r>
              <a:rPr lang="it-IT" sz="1400" err="1">
                <a:latin typeface="Arial"/>
                <a:ea typeface="Arial"/>
                <a:cs typeface="Arial"/>
                <a:sym typeface="Arial"/>
              </a:rPr>
              <a:t>pencil</a:t>
            </a:r>
            <a:r>
              <a:rPr lang="it-IT" sz="1400">
                <a:latin typeface="Arial"/>
                <a:ea typeface="Arial"/>
                <a:cs typeface="Arial"/>
                <a:sym typeface="Arial"/>
              </a:rPr>
              <a:t> </a:t>
            </a:r>
            <a:r>
              <a:rPr lang="it-IT" sz="1400" err="1">
                <a:latin typeface="Arial"/>
                <a:ea typeface="Arial"/>
                <a:cs typeface="Arial"/>
                <a:sym typeface="Arial"/>
              </a:rPr>
              <a:t>icon</a:t>
            </a:r>
            <a:r>
              <a:rPr lang="it-IT" sz="1400">
                <a:latin typeface="Arial"/>
                <a:ea typeface="Arial"/>
                <a:cs typeface="Arial"/>
                <a:sym typeface="Arial"/>
              </a:rPr>
              <a:t> to open the editing mask (1).</a:t>
            </a:r>
            <a:endParaRPr/>
          </a:p>
          <a:p>
            <a:pPr marL="342900" lvl="0" indent="-342900" algn="just" rtl="0">
              <a:lnSpc>
                <a:spcPct val="150000"/>
              </a:lnSpc>
              <a:spcBef>
                <a:spcPts val="0"/>
              </a:spcBef>
              <a:spcAft>
                <a:spcPts val="0"/>
              </a:spcAft>
              <a:buSzPts val="1400"/>
              <a:buFont typeface="Arial"/>
              <a:buAutoNum type="alphaLcParenR" startAt="2"/>
            </a:pPr>
            <a:r>
              <a:rPr lang="it-IT" sz="1400">
                <a:latin typeface="Arial"/>
                <a:ea typeface="Arial"/>
                <a:cs typeface="Arial"/>
                <a:sym typeface="Arial"/>
              </a:rPr>
              <a:t>Make the </a:t>
            </a:r>
            <a:r>
              <a:rPr lang="it-IT" sz="1400" err="1">
                <a:latin typeface="Arial"/>
                <a:ea typeface="Arial"/>
                <a:cs typeface="Arial"/>
                <a:sym typeface="Arial"/>
              </a:rPr>
              <a:t>required</a:t>
            </a:r>
            <a:r>
              <a:rPr lang="it-IT" sz="1400">
                <a:latin typeface="Arial"/>
                <a:ea typeface="Arial"/>
                <a:cs typeface="Arial"/>
                <a:sym typeface="Arial"/>
              </a:rPr>
              <a:t> </a:t>
            </a:r>
            <a:r>
              <a:rPr lang="it-IT" sz="1400" err="1">
                <a:latin typeface="Arial"/>
                <a:ea typeface="Arial"/>
                <a:cs typeface="Arial"/>
                <a:sym typeface="Arial"/>
              </a:rPr>
              <a:t>changes</a:t>
            </a:r>
            <a:r>
              <a:rPr lang="it-IT" sz="1400">
                <a:latin typeface="Arial"/>
                <a:ea typeface="Arial"/>
                <a:cs typeface="Arial"/>
                <a:sym typeface="Arial"/>
              </a:rPr>
              <a:t> and press the '</a:t>
            </a:r>
            <a:r>
              <a:rPr lang="it-IT" sz="1400" b="1">
                <a:latin typeface="Arial"/>
                <a:ea typeface="Arial"/>
                <a:cs typeface="Arial"/>
                <a:sym typeface="Arial"/>
              </a:rPr>
              <a:t>Save and Exit</a:t>
            </a:r>
            <a:r>
              <a:rPr lang="it-IT" sz="1400">
                <a:latin typeface="Arial"/>
                <a:ea typeface="Arial"/>
                <a:cs typeface="Arial"/>
                <a:sym typeface="Arial"/>
              </a:rPr>
              <a:t>' </a:t>
            </a:r>
            <a:r>
              <a:rPr lang="it-IT" sz="1400" err="1">
                <a:latin typeface="Arial"/>
                <a:ea typeface="Arial"/>
                <a:cs typeface="Arial"/>
                <a:sym typeface="Arial"/>
              </a:rPr>
              <a:t>button</a:t>
            </a:r>
            <a:r>
              <a:rPr lang="it-IT" sz="1400">
                <a:latin typeface="Arial"/>
                <a:ea typeface="Arial"/>
                <a:cs typeface="Arial"/>
                <a:sym typeface="Arial"/>
              </a:rPr>
              <a:t> to </a:t>
            </a:r>
            <a:r>
              <a:rPr lang="it-IT" sz="1400" err="1">
                <a:latin typeface="Arial"/>
                <a:ea typeface="Arial"/>
                <a:cs typeface="Arial"/>
                <a:sym typeface="Arial"/>
              </a:rPr>
              <a:t>save</a:t>
            </a:r>
            <a:r>
              <a:rPr lang="it-IT" sz="1400">
                <a:latin typeface="Arial"/>
                <a:ea typeface="Arial"/>
                <a:cs typeface="Arial"/>
                <a:sym typeface="Arial"/>
              </a:rPr>
              <a:t> the </a:t>
            </a:r>
            <a:r>
              <a:rPr lang="it-IT" sz="1400" err="1">
                <a:latin typeface="Arial"/>
                <a:ea typeface="Arial"/>
                <a:cs typeface="Arial"/>
                <a:sym typeface="Arial"/>
              </a:rPr>
              <a:t>changes</a:t>
            </a:r>
            <a:r>
              <a:rPr lang="it-IT" sz="1400">
                <a:latin typeface="Arial"/>
                <a:ea typeface="Arial"/>
                <a:cs typeface="Arial"/>
                <a:sym typeface="Arial"/>
              </a:rPr>
              <a:t> (2).</a:t>
            </a:r>
            <a:endParaRPr/>
          </a:p>
          <a:p>
            <a:pPr marL="342900" lvl="0" indent="-342900" algn="just" rtl="0">
              <a:lnSpc>
                <a:spcPct val="150000"/>
              </a:lnSpc>
              <a:spcBef>
                <a:spcPts val="0"/>
              </a:spcBef>
              <a:spcAft>
                <a:spcPts val="0"/>
              </a:spcAft>
              <a:buSzPts val="1400"/>
              <a:buFont typeface="Arial"/>
              <a:buAutoNum type="alphaLcParenR" startAt="2"/>
            </a:pPr>
            <a:r>
              <a:rPr lang="it-IT" sz="1400" err="1">
                <a:latin typeface="Arial"/>
                <a:ea typeface="Arial"/>
                <a:cs typeface="Arial"/>
                <a:sym typeface="Arial"/>
              </a:rPr>
              <a:t>Finally</a:t>
            </a:r>
            <a:r>
              <a:rPr lang="it-IT" sz="1400">
                <a:latin typeface="Arial"/>
                <a:ea typeface="Arial"/>
                <a:cs typeface="Arial"/>
                <a:sym typeface="Arial"/>
              </a:rPr>
              <a:t>, click on the ‘</a:t>
            </a:r>
            <a:r>
              <a:rPr lang="it-IT" sz="1400" b="1"/>
              <a:t>Return Forms To Buyer</a:t>
            </a:r>
            <a:r>
              <a:rPr lang="it-IT" sz="1400">
                <a:latin typeface="Arial"/>
                <a:ea typeface="Arial"/>
                <a:cs typeface="Arial"/>
                <a:sym typeface="Arial"/>
              </a:rPr>
              <a:t>' </a:t>
            </a:r>
            <a:r>
              <a:rPr lang="it-IT" sz="1400" err="1">
                <a:latin typeface="Arial"/>
                <a:ea typeface="Arial"/>
                <a:cs typeface="Arial"/>
                <a:sym typeface="Arial"/>
              </a:rPr>
              <a:t>button</a:t>
            </a:r>
            <a:r>
              <a:rPr lang="it-IT" sz="1400">
                <a:latin typeface="Arial"/>
                <a:ea typeface="Arial"/>
                <a:cs typeface="Arial"/>
                <a:sym typeface="Arial"/>
              </a:rPr>
              <a:t> to </a:t>
            </a:r>
            <a:r>
              <a:rPr lang="it-IT" sz="1400" err="1">
                <a:latin typeface="Arial"/>
                <a:ea typeface="Arial"/>
                <a:cs typeface="Arial"/>
                <a:sym typeface="Arial"/>
              </a:rPr>
              <a:t>send</a:t>
            </a:r>
            <a:r>
              <a:rPr lang="it-IT" sz="1400">
                <a:latin typeface="Arial"/>
                <a:ea typeface="Arial"/>
                <a:cs typeface="Arial"/>
                <a:sym typeface="Arial"/>
              </a:rPr>
              <a:t> the </a:t>
            </a:r>
            <a:r>
              <a:rPr lang="it-IT" sz="1400" err="1">
                <a:latin typeface="Arial"/>
                <a:ea typeface="Arial"/>
                <a:cs typeface="Arial"/>
                <a:sym typeface="Arial"/>
              </a:rPr>
              <a:t>updated</a:t>
            </a:r>
            <a:r>
              <a:rPr lang="it-IT" sz="1400">
                <a:latin typeface="Arial"/>
                <a:ea typeface="Arial"/>
                <a:cs typeface="Arial"/>
                <a:sym typeface="Arial"/>
              </a:rPr>
              <a:t> </a:t>
            </a:r>
            <a:r>
              <a:rPr lang="it-IT" sz="1400" err="1">
                <a:latin typeface="Arial"/>
                <a:ea typeface="Arial"/>
                <a:cs typeface="Arial"/>
                <a:sym typeface="Arial"/>
              </a:rPr>
              <a:t>questionnaire</a:t>
            </a:r>
            <a:r>
              <a:rPr lang="it-IT" sz="1400">
                <a:latin typeface="Arial"/>
                <a:ea typeface="Arial"/>
                <a:cs typeface="Arial"/>
                <a:sym typeface="Arial"/>
              </a:rPr>
              <a:t> to Sea (3). </a:t>
            </a:r>
            <a:endParaRPr/>
          </a:p>
        </p:txBody>
      </p:sp>
      <p:pic>
        <p:nvPicPr>
          <p:cNvPr id="526" name="Google Shape;526;p57"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sp>
        <p:nvSpPr>
          <p:cNvPr id="527" name="Google Shape;527;p57"/>
          <p:cNvSpPr/>
          <p:nvPr/>
        </p:nvSpPr>
        <p:spPr>
          <a:xfrm>
            <a:off x="1700359" y="4565682"/>
            <a:ext cx="1070376" cy="34628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8" name="Google Shape;528;p57"/>
          <p:cNvSpPr/>
          <p:nvPr/>
        </p:nvSpPr>
        <p:spPr>
          <a:xfrm>
            <a:off x="9606495" y="5426878"/>
            <a:ext cx="1428649" cy="4572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9" name="Google Shape;529;p57"/>
          <p:cNvSpPr/>
          <p:nvPr/>
        </p:nvSpPr>
        <p:spPr>
          <a:xfrm>
            <a:off x="10624610" y="2698906"/>
            <a:ext cx="372268" cy="18890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30" name="Google Shape;530;p57"/>
          <p:cNvCxnSpPr/>
          <p:nvPr/>
        </p:nvCxnSpPr>
        <p:spPr>
          <a:xfrm rot="10800000">
            <a:off x="2770735" y="4763224"/>
            <a:ext cx="451665" cy="0"/>
          </a:xfrm>
          <a:prstGeom prst="straightConnector1">
            <a:avLst/>
          </a:prstGeom>
          <a:noFill/>
          <a:ln w="19050" cap="flat" cmpd="sng">
            <a:solidFill>
              <a:srgbClr val="FF0000"/>
            </a:solidFill>
            <a:prstDash val="solid"/>
            <a:round/>
            <a:headEnd type="none" w="sm" len="sm"/>
            <a:tailEnd type="stealth" w="med" len="med"/>
          </a:ln>
        </p:spPr>
      </p:cxnSp>
      <p:cxnSp>
        <p:nvCxnSpPr>
          <p:cNvPr id="531" name="Google Shape;531;p57"/>
          <p:cNvCxnSpPr/>
          <p:nvPr/>
        </p:nvCxnSpPr>
        <p:spPr>
          <a:xfrm rot="10800000">
            <a:off x="10389816" y="5884078"/>
            <a:ext cx="0" cy="289254"/>
          </a:xfrm>
          <a:prstGeom prst="straightConnector1">
            <a:avLst/>
          </a:prstGeom>
          <a:noFill/>
          <a:ln w="19050" cap="flat" cmpd="sng">
            <a:solidFill>
              <a:srgbClr val="FF0000"/>
            </a:solidFill>
            <a:prstDash val="solid"/>
            <a:round/>
            <a:headEnd type="none" w="sm" len="sm"/>
            <a:tailEnd type="stealth" w="med" len="med"/>
          </a:ln>
        </p:spPr>
      </p:cxnSp>
      <p:cxnSp>
        <p:nvCxnSpPr>
          <p:cNvPr id="532" name="Google Shape;532;p57"/>
          <p:cNvCxnSpPr/>
          <p:nvPr/>
        </p:nvCxnSpPr>
        <p:spPr>
          <a:xfrm rot="10800000">
            <a:off x="10822789" y="2905837"/>
            <a:ext cx="0" cy="289254"/>
          </a:xfrm>
          <a:prstGeom prst="straightConnector1">
            <a:avLst/>
          </a:prstGeom>
          <a:noFill/>
          <a:ln w="19050" cap="flat" cmpd="sng">
            <a:solidFill>
              <a:srgbClr val="FF0000"/>
            </a:solidFill>
            <a:prstDash val="solid"/>
            <a:round/>
            <a:headEnd type="none" w="sm" len="sm"/>
            <a:tailEnd type="stealth" w="med" len="med"/>
          </a:ln>
        </p:spPr>
      </p:cxnSp>
      <p:pic>
        <p:nvPicPr>
          <p:cNvPr id="533" name="Google Shape;533;p57" descr="Badge 1 con riempimento a tinta unita"/>
          <p:cNvPicPr preferRelativeResize="0"/>
          <p:nvPr/>
        </p:nvPicPr>
        <p:blipFill rotWithShape="1">
          <a:blip r:embed="rId7">
            <a:alphaModFix/>
          </a:blip>
          <a:srcRect/>
          <a:stretch/>
        </p:blipFill>
        <p:spPr>
          <a:xfrm>
            <a:off x="1437238" y="3913888"/>
            <a:ext cx="277150" cy="277150"/>
          </a:xfrm>
          <a:prstGeom prst="rect">
            <a:avLst/>
          </a:prstGeom>
          <a:noFill/>
          <a:ln>
            <a:noFill/>
          </a:ln>
        </p:spPr>
      </p:pic>
      <p:pic>
        <p:nvPicPr>
          <p:cNvPr id="534" name="Google Shape;534;p57" descr="Badge con riempimento a tinta unita"/>
          <p:cNvPicPr preferRelativeResize="0"/>
          <p:nvPr/>
        </p:nvPicPr>
        <p:blipFill rotWithShape="1">
          <a:blip r:embed="rId8">
            <a:alphaModFix/>
          </a:blip>
          <a:srcRect/>
          <a:stretch/>
        </p:blipFill>
        <p:spPr>
          <a:xfrm>
            <a:off x="9253343" y="5196296"/>
            <a:ext cx="277150" cy="277150"/>
          </a:xfrm>
          <a:prstGeom prst="rect">
            <a:avLst/>
          </a:prstGeom>
          <a:noFill/>
          <a:ln>
            <a:noFill/>
          </a:ln>
        </p:spPr>
      </p:pic>
      <p:pic>
        <p:nvPicPr>
          <p:cNvPr id="535" name="Google Shape;535;p57" descr="Badge 3 con riempimento a tinta unita"/>
          <p:cNvPicPr preferRelativeResize="0"/>
          <p:nvPr/>
        </p:nvPicPr>
        <p:blipFill rotWithShape="1">
          <a:blip r:embed="rId9">
            <a:alphaModFix/>
          </a:blip>
          <a:srcRect/>
          <a:stretch/>
        </p:blipFill>
        <p:spPr>
          <a:xfrm>
            <a:off x="10309941" y="2663504"/>
            <a:ext cx="285750" cy="285750"/>
          </a:xfrm>
          <a:prstGeom prst="rect">
            <a:avLst/>
          </a:prstGeom>
          <a:noFill/>
          <a:ln>
            <a:noFill/>
          </a:ln>
        </p:spPr>
      </p:pic>
      <p:sp>
        <p:nvSpPr>
          <p:cNvPr id="536" name="Google Shape;536;p57"/>
          <p:cNvSpPr txBox="1">
            <a:spLocks noGrp="1"/>
          </p:cNvSpPr>
          <p:nvPr>
            <p:ph type="title"/>
          </p:nvPr>
        </p:nvSpPr>
        <p:spPr>
          <a:xfrm>
            <a:off x="1247774" y="147346"/>
            <a:ext cx="10348023"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5"/>
            </a:pPr>
            <a:r>
              <a:rPr lang="it-IT" sz="2200" b="1">
                <a:solidFill>
                  <a:srgbClr val="000000"/>
                </a:solidFill>
                <a:latin typeface="Arial"/>
                <a:ea typeface="Arial"/>
                <a:cs typeface="Arial"/>
                <a:sym typeface="Arial"/>
              </a:rPr>
              <a:t>Update of General Questionnaires: Request for Revision of General Questionnaires</a:t>
            </a:r>
            <a:endParaRPr sz="2200" b="1">
              <a:solidFill>
                <a:srgbClr val="000000"/>
              </a:solidFill>
              <a:latin typeface="Arial"/>
              <a:ea typeface="Arial"/>
              <a:cs typeface="Arial"/>
              <a:sym typeface="Arial"/>
            </a:endParaRPr>
          </a:p>
        </p:txBody>
      </p:sp>
      <p:sp>
        <p:nvSpPr>
          <p:cNvPr id="537" name="Google Shape;537;p57"/>
          <p:cNvSpPr/>
          <p:nvPr/>
        </p:nvSpPr>
        <p:spPr>
          <a:xfrm>
            <a:off x="5120201" y="3169759"/>
            <a:ext cx="792240" cy="2592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8" name="Google Shape;538;p57" descr="Badge 4 con riempimento a tinta unita"/>
          <p:cNvPicPr preferRelativeResize="0"/>
          <p:nvPr/>
        </p:nvPicPr>
        <p:blipFill rotWithShape="1">
          <a:blip r:embed="rId10">
            <a:alphaModFix/>
          </a:blip>
          <a:srcRect/>
          <a:stretch/>
        </p:blipFill>
        <p:spPr>
          <a:xfrm>
            <a:off x="5333232" y="2706767"/>
            <a:ext cx="285750" cy="285750"/>
          </a:xfrm>
          <a:prstGeom prst="rect">
            <a:avLst/>
          </a:prstGeom>
          <a:noFill/>
          <a:ln>
            <a:noFill/>
          </a:ln>
        </p:spPr>
      </p:pic>
      <p:cxnSp>
        <p:nvCxnSpPr>
          <p:cNvPr id="539" name="Google Shape;539;p57"/>
          <p:cNvCxnSpPr/>
          <p:nvPr/>
        </p:nvCxnSpPr>
        <p:spPr>
          <a:xfrm rot="10800000">
            <a:off x="5476107" y="3429000"/>
            <a:ext cx="0" cy="289254"/>
          </a:xfrm>
          <a:prstGeom prst="straightConnector1">
            <a:avLst/>
          </a:prstGeom>
          <a:noFill/>
          <a:ln w="19050" cap="flat" cmpd="sng">
            <a:solidFill>
              <a:srgbClr val="FF0000"/>
            </a:solidFill>
            <a:prstDash val="solid"/>
            <a:round/>
            <a:headEnd type="none" w="sm" len="sm"/>
            <a:tailEnd type="stealth"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45"/>
          <p:cNvSpPr txBox="1">
            <a:spLocks noGrp="1"/>
          </p:cNvSpPr>
          <p:nvPr>
            <p:ph type="body" idx="1"/>
          </p:nvPr>
        </p:nvSpPr>
        <p:spPr>
          <a:xfrm>
            <a:off x="548680" y="933060"/>
            <a:ext cx="11354311" cy="23248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b="0" i="0" err="1">
                <a:solidFill>
                  <a:srgbClr val="0D0D0D"/>
                </a:solidFill>
                <a:latin typeface="Arial"/>
                <a:ea typeface="Arial"/>
                <a:cs typeface="Arial"/>
                <a:sym typeface="Arial"/>
              </a:rPr>
              <a:t>Even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if</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already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have</a:t>
            </a:r>
            <a:r>
              <a:rPr lang="it-IT" sz="1400" b="0" i="0">
                <a:solidFill>
                  <a:srgbClr val="0D0D0D"/>
                </a:solidFill>
                <a:latin typeface="Arial"/>
                <a:ea typeface="Arial"/>
                <a:cs typeface="Arial"/>
                <a:sym typeface="Arial"/>
              </a:rPr>
              <a:t> a </a:t>
            </a:r>
            <a:r>
              <a:rPr lang="it-IT" sz="1400" b="0" i="0" err="1">
                <a:solidFill>
                  <a:srgbClr val="0D0D0D"/>
                </a:solidFill>
                <a:latin typeface="Arial"/>
                <a:ea typeface="Arial"/>
                <a:cs typeface="Arial"/>
                <a:sym typeface="Arial"/>
              </a:rPr>
              <a:t>current</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qualification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can </a:t>
            </a:r>
            <a:r>
              <a:rPr lang="it-IT" sz="1400" b="0" i="0" err="1">
                <a:solidFill>
                  <a:srgbClr val="0D0D0D"/>
                </a:solidFill>
                <a:latin typeface="Arial"/>
                <a:ea typeface="Arial"/>
                <a:cs typeface="Arial"/>
                <a:sym typeface="Arial"/>
              </a:rPr>
              <a:t>apply</a:t>
            </a:r>
            <a:r>
              <a:rPr lang="it-IT" sz="1400" b="0" i="0">
                <a:solidFill>
                  <a:srgbClr val="0D0D0D"/>
                </a:solidFill>
                <a:latin typeface="Arial"/>
                <a:ea typeface="Arial"/>
                <a:cs typeface="Arial"/>
                <a:sym typeface="Arial"/>
              </a:rPr>
              <a:t> for </a:t>
            </a:r>
            <a:r>
              <a:rPr lang="it-IT" sz="1400" b="0" i="0" err="1">
                <a:solidFill>
                  <a:srgbClr val="0D0D0D"/>
                </a:solidFill>
                <a:latin typeface="Arial"/>
                <a:ea typeface="Arial"/>
                <a:cs typeface="Arial"/>
                <a:sym typeface="Arial"/>
              </a:rPr>
              <a:t>other</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existing</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qualifications</a:t>
            </a:r>
            <a:r>
              <a:rPr lang="it-IT" sz="1400" b="0" i="0">
                <a:solidFill>
                  <a:srgbClr val="0D0D0D"/>
                </a:solidFill>
                <a:latin typeface="Arial"/>
                <a:ea typeface="Arial"/>
                <a:cs typeface="Arial"/>
                <a:sym typeface="Arial"/>
              </a:rPr>
              <a:t> :</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Access the '</a:t>
            </a:r>
            <a:r>
              <a:rPr lang="it-IT" sz="1400" b="0" i="1">
                <a:solidFill>
                  <a:srgbClr val="0D0D0D"/>
                </a:solidFill>
                <a:latin typeface="Arial"/>
                <a:ea typeface="Arial"/>
                <a:cs typeface="Arial"/>
                <a:sym typeface="Arial"/>
              </a:rPr>
              <a:t>My </a:t>
            </a:r>
            <a:r>
              <a:rPr lang="it-IT" sz="1400" b="0" i="1"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section</a:t>
            </a:r>
            <a:r>
              <a:rPr lang="it-IT" sz="1400" b="0" i="0">
                <a:solidFill>
                  <a:srgbClr val="0D0D0D"/>
                </a:solidFill>
                <a:latin typeface="Arial"/>
                <a:ea typeface="Arial"/>
                <a:cs typeface="Arial"/>
                <a:sym typeface="Arial"/>
              </a:rPr>
              <a:t>: Select the </a:t>
            </a:r>
            <a:r>
              <a:rPr lang="it-IT" sz="1400" err="1">
                <a:solidFill>
                  <a:srgbClr val="0D0D0D"/>
                </a:solidFill>
              </a:rPr>
              <a:t>i</a:t>
            </a:r>
            <a:r>
              <a:rPr lang="it-IT" sz="1400" b="0" i="0" err="1">
                <a:solidFill>
                  <a:srgbClr val="0D0D0D"/>
                </a:solidFill>
                <a:latin typeface="Arial"/>
                <a:ea typeface="Arial"/>
                <a:cs typeface="Arial"/>
                <a:sym typeface="Arial"/>
              </a:rPr>
              <a:t>con</a:t>
            </a:r>
            <a:r>
              <a:rPr lang="it-IT" sz="1400" b="0" i="0">
                <a:solidFill>
                  <a:srgbClr val="0D0D0D"/>
                </a:solidFill>
                <a:latin typeface="Arial"/>
                <a:ea typeface="Arial"/>
                <a:cs typeface="Arial"/>
                <a:sym typeface="Arial"/>
              </a:rPr>
              <a:t> in the </a:t>
            </a:r>
            <a:r>
              <a:rPr lang="it-IT" sz="1400" b="0" i="0" err="1">
                <a:solidFill>
                  <a:srgbClr val="0D0D0D"/>
                </a:solidFill>
                <a:latin typeface="Arial"/>
                <a:ea typeface="Arial"/>
                <a:cs typeface="Arial"/>
                <a:sym typeface="Arial"/>
              </a:rPr>
              <a:t>sidebar</a:t>
            </a:r>
            <a:r>
              <a:rPr lang="it-IT" sz="1400" b="0" i="0">
                <a:solidFill>
                  <a:srgbClr val="0D0D0D"/>
                </a:solidFill>
                <a:latin typeface="Arial"/>
                <a:ea typeface="Arial"/>
                <a:cs typeface="Arial"/>
                <a:sym typeface="Arial"/>
              </a:rPr>
              <a:t> ( ) </a:t>
            </a:r>
            <a:r>
              <a:rPr lang="it-IT" sz="1400" i="0">
                <a:solidFill>
                  <a:srgbClr val="0D0D0D"/>
                </a:solidFill>
                <a:latin typeface="Arial"/>
                <a:ea typeface="Arial"/>
                <a:cs typeface="Arial"/>
                <a:sym typeface="Arial"/>
              </a:rPr>
              <a:t>and click on </a:t>
            </a:r>
            <a:r>
              <a:rPr lang="it-IT" sz="1400">
                <a:solidFill>
                  <a:srgbClr val="0D0D0D"/>
                </a:solidFill>
                <a:latin typeface="Arial"/>
                <a:ea typeface="Arial"/>
                <a:cs typeface="Arial"/>
                <a:sym typeface="Arial"/>
              </a:rPr>
              <a:t>'</a:t>
            </a:r>
            <a:r>
              <a:rPr lang="it-IT" sz="1400" b="1" i="0">
                <a:solidFill>
                  <a:srgbClr val="0D0D0D"/>
                </a:solidFill>
                <a:latin typeface="Arial"/>
                <a:ea typeface="Arial"/>
                <a:cs typeface="Arial"/>
                <a:sym typeface="Arial"/>
              </a:rPr>
              <a:t>My </a:t>
            </a:r>
            <a:r>
              <a:rPr lang="it-IT" sz="1400" b="1" i="0" err="1">
                <a:solidFill>
                  <a:srgbClr val="0D0D0D"/>
                </a:solidFill>
                <a:latin typeface="Arial"/>
                <a:ea typeface="Arial"/>
                <a:cs typeface="Arial"/>
                <a:sym typeface="Arial"/>
              </a:rPr>
              <a:t>Categories</a:t>
            </a:r>
            <a:r>
              <a:rPr lang="it-IT" sz="1400" i="0">
                <a:solidFill>
                  <a:srgbClr val="0D0D0D"/>
                </a:solidFill>
                <a:latin typeface="Arial"/>
                <a:ea typeface="Arial"/>
                <a:cs typeface="Arial"/>
                <a:sym typeface="Arial"/>
              </a:rPr>
              <a:t>’; </a:t>
            </a:r>
            <a:endParaRPr sz="1400" b="0" i="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Select '</a:t>
            </a:r>
            <a:r>
              <a:rPr lang="it-IT" sz="1400" b="1" i="0" err="1">
                <a:solidFill>
                  <a:srgbClr val="0D0D0D"/>
                </a:solidFill>
                <a:latin typeface="Arial"/>
                <a:ea typeface="Arial"/>
                <a:cs typeface="Arial"/>
                <a:sym typeface="Arial"/>
              </a:rPr>
              <a:t>Add</a:t>
            </a:r>
            <a:r>
              <a:rPr lang="it-IT" sz="1400" b="1" i="0">
                <a:solidFill>
                  <a:srgbClr val="0D0D0D"/>
                </a:solidFill>
                <a:latin typeface="Arial"/>
                <a:ea typeface="Arial"/>
                <a:cs typeface="Arial"/>
                <a:sym typeface="Arial"/>
              </a:rPr>
              <a:t> </a:t>
            </a:r>
            <a:r>
              <a:rPr lang="it-IT" sz="1400" b="1"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 top </a:t>
            </a:r>
            <a:r>
              <a:rPr lang="it-IT" sz="1400" b="0" i="0" err="1">
                <a:solidFill>
                  <a:srgbClr val="0D0D0D"/>
                </a:solidFill>
                <a:latin typeface="Arial"/>
                <a:ea typeface="Arial"/>
                <a:cs typeface="Arial"/>
                <a:sym typeface="Arial"/>
              </a:rPr>
              <a:t>right</a:t>
            </a:r>
            <a:r>
              <a:rPr lang="it-IT" sz="1400" b="0" i="0">
                <a:solidFill>
                  <a:srgbClr val="0D0D0D"/>
                </a:solidFill>
                <a:latin typeface="Arial"/>
                <a:ea typeface="Arial"/>
                <a:cs typeface="Arial"/>
                <a:sym typeface="Arial"/>
              </a:rPr>
              <a:t> (1);</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In the </a:t>
            </a:r>
            <a:r>
              <a:rPr lang="it-IT" sz="1400" b="0" i="0" err="1">
                <a:solidFill>
                  <a:srgbClr val="0D0D0D"/>
                </a:solidFill>
                <a:latin typeface="Arial"/>
                <a:ea typeface="Arial"/>
                <a:cs typeface="Arial"/>
                <a:sym typeface="Arial"/>
              </a:rPr>
              <a:t>selection</a:t>
            </a:r>
            <a:r>
              <a:rPr lang="it-IT" sz="1400" b="0" i="0">
                <a:solidFill>
                  <a:srgbClr val="0D0D0D"/>
                </a:solidFill>
                <a:latin typeface="Arial"/>
                <a:ea typeface="Arial"/>
                <a:cs typeface="Arial"/>
                <a:sym typeface="Arial"/>
              </a:rPr>
              <a:t> mask,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will</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find</a:t>
            </a:r>
            <a:r>
              <a:rPr lang="it-IT" sz="1400" b="0" i="0">
                <a:solidFill>
                  <a:srgbClr val="0D0D0D"/>
                </a:solidFill>
                <a:latin typeface="Arial"/>
                <a:ea typeface="Arial"/>
                <a:cs typeface="Arial"/>
                <a:sym typeface="Arial"/>
              </a:rPr>
              <a:t> the '</a:t>
            </a:r>
            <a:r>
              <a:rPr lang="it-IT" sz="1400" b="0" i="1" err="1">
                <a:solidFill>
                  <a:srgbClr val="0D0D0D"/>
                </a:solidFill>
                <a:latin typeface="Arial"/>
                <a:ea typeface="Arial"/>
                <a:cs typeface="Arial"/>
                <a:sym typeface="Arial"/>
              </a:rPr>
              <a:t>Selected</a:t>
            </a:r>
            <a:r>
              <a:rPr lang="it-IT" sz="1400" b="0" i="1">
                <a:solidFill>
                  <a:srgbClr val="0D0D0D"/>
                </a:solidFill>
                <a:latin typeface="Arial"/>
                <a:ea typeface="Arial"/>
                <a:cs typeface="Arial"/>
                <a:sym typeface="Arial"/>
              </a:rPr>
              <a:t> Items' </a:t>
            </a:r>
            <a:r>
              <a:rPr lang="it-IT" sz="1400" b="0" i="0" err="1">
                <a:solidFill>
                  <a:srgbClr val="0D0D0D"/>
                </a:solidFill>
                <a:latin typeface="Arial"/>
                <a:ea typeface="Arial"/>
                <a:cs typeface="Arial"/>
                <a:sym typeface="Arial"/>
              </a:rPr>
              <a:t>section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where</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all</a:t>
            </a:r>
            <a:r>
              <a:rPr lang="it-IT" sz="1400" b="0" i="0">
                <a:solidFill>
                  <a:srgbClr val="0D0D0D"/>
                </a:solidFill>
                <a:latin typeface="Arial"/>
                <a:ea typeface="Arial"/>
                <a:cs typeface="Arial"/>
                <a:sym typeface="Arial"/>
              </a:rPr>
              <a:t> the product </a:t>
            </a:r>
            <a:r>
              <a:rPr lang="it-IT" sz="1400" b="0" i="0"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have</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applied</a:t>
            </a:r>
            <a:r>
              <a:rPr lang="it-IT" sz="1400" b="0" i="0">
                <a:solidFill>
                  <a:srgbClr val="0D0D0D"/>
                </a:solidFill>
                <a:latin typeface="Arial"/>
                <a:ea typeface="Arial"/>
                <a:cs typeface="Arial"/>
                <a:sym typeface="Arial"/>
              </a:rPr>
              <a:t> for in the </a:t>
            </a:r>
            <a:r>
              <a:rPr lang="it-IT" sz="1400" b="0" i="0" err="1">
                <a:solidFill>
                  <a:srgbClr val="0D0D0D"/>
                </a:solidFill>
                <a:latin typeface="Arial"/>
                <a:ea typeface="Arial"/>
                <a:cs typeface="Arial"/>
                <a:sym typeface="Arial"/>
              </a:rPr>
              <a:t>past</a:t>
            </a:r>
            <a:r>
              <a:rPr lang="it-IT" sz="1400" b="0" i="0">
                <a:solidFill>
                  <a:srgbClr val="0D0D0D"/>
                </a:solidFill>
                <a:latin typeface="Arial"/>
                <a:ea typeface="Arial"/>
                <a:cs typeface="Arial"/>
                <a:sym typeface="Arial"/>
              </a:rPr>
              <a:t> are </a:t>
            </a:r>
            <a:r>
              <a:rPr lang="it-IT" sz="1400" b="0" i="0" err="1">
                <a:solidFill>
                  <a:srgbClr val="0D0D0D"/>
                </a:solidFill>
                <a:latin typeface="Arial"/>
                <a:ea typeface="Arial"/>
                <a:cs typeface="Arial"/>
                <a:sym typeface="Arial"/>
              </a:rPr>
              <a:t>listed</a:t>
            </a:r>
            <a:r>
              <a:rPr lang="it-IT" sz="1400" b="0" i="0">
                <a:solidFill>
                  <a:srgbClr val="0D0D0D"/>
                </a:solidFill>
                <a:latin typeface="Arial"/>
                <a:ea typeface="Arial"/>
                <a:cs typeface="Arial"/>
                <a:sym typeface="Arial"/>
              </a:rPr>
              <a:t> (2);</a:t>
            </a:r>
            <a:endParaRPr sz="140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From the list of </a:t>
            </a:r>
            <a:r>
              <a:rPr lang="it-IT" sz="1400" b="0" i="0" err="1">
                <a:solidFill>
                  <a:srgbClr val="0D0D0D"/>
                </a:solidFill>
                <a:latin typeface="Arial"/>
                <a:ea typeface="Arial"/>
                <a:cs typeface="Arial"/>
                <a:sym typeface="Arial"/>
              </a:rPr>
              <a:t>available</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categories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select</a:t>
            </a:r>
            <a:r>
              <a:rPr lang="it-IT" sz="1400" b="0" i="0">
                <a:solidFill>
                  <a:srgbClr val="0D0D0D"/>
                </a:solidFill>
                <a:latin typeface="Arial"/>
                <a:ea typeface="Arial"/>
                <a:cs typeface="Arial"/>
                <a:sym typeface="Arial"/>
              </a:rPr>
              <a:t> the </a:t>
            </a:r>
            <a:r>
              <a:rPr lang="it-IT" sz="1400" b="0" i="0" err="1">
                <a:solidFill>
                  <a:srgbClr val="0D0D0D"/>
                </a:solidFill>
                <a:latin typeface="Arial"/>
                <a:ea typeface="Arial"/>
                <a:cs typeface="Arial"/>
                <a:sym typeface="Arial"/>
              </a:rPr>
              <a:t>desired</a:t>
            </a:r>
            <a:r>
              <a:rPr lang="it-IT" sz="1400" b="0" i="0">
                <a:solidFill>
                  <a:srgbClr val="0D0D0D"/>
                </a:solidFill>
                <a:latin typeface="Arial"/>
                <a:ea typeface="Arial"/>
                <a:cs typeface="Arial"/>
                <a:sym typeface="Arial"/>
              </a:rPr>
              <a:t> new </a:t>
            </a:r>
            <a:r>
              <a:rPr lang="it-IT" sz="1400" b="0"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 (3);</a:t>
            </a:r>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Click on the '</a:t>
            </a:r>
            <a:r>
              <a:rPr lang="it-IT" sz="1400" b="1" i="0" err="1">
                <a:solidFill>
                  <a:srgbClr val="0D0D0D"/>
                </a:solidFill>
                <a:latin typeface="Arial"/>
                <a:ea typeface="Arial"/>
                <a:cs typeface="Arial"/>
                <a:sym typeface="Arial"/>
              </a:rPr>
              <a:t>Confirm</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button</a:t>
            </a:r>
            <a:r>
              <a:rPr lang="it-IT" sz="1400" b="0" i="0">
                <a:solidFill>
                  <a:srgbClr val="0D0D0D"/>
                </a:solidFill>
                <a:latin typeface="Arial"/>
                <a:ea typeface="Arial"/>
                <a:cs typeface="Arial"/>
                <a:sym typeface="Arial"/>
              </a:rPr>
              <a:t> in the top </a:t>
            </a:r>
            <a:r>
              <a:rPr lang="it-IT" sz="1400" b="0" i="0" err="1">
                <a:solidFill>
                  <a:srgbClr val="0D0D0D"/>
                </a:solidFill>
                <a:latin typeface="Arial"/>
                <a:ea typeface="Arial"/>
                <a:cs typeface="Arial"/>
                <a:sym typeface="Arial"/>
              </a:rPr>
              <a:t>right</a:t>
            </a:r>
            <a:r>
              <a:rPr lang="it-IT" sz="1400" b="0" i="0">
                <a:solidFill>
                  <a:srgbClr val="0D0D0D"/>
                </a:solidFill>
                <a:latin typeface="Arial"/>
                <a:ea typeface="Arial"/>
                <a:cs typeface="Arial"/>
                <a:sym typeface="Arial"/>
              </a:rPr>
              <a:t>-hand corner, to complete the </a:t>
            </a:r>
            <a:r>
              <a:rPr lang="it-IT" sz="1400" b="0" i="0" err="1">
                <a:solidFill>
                  <a:srgbClr val="0D0D0D"/>
                </a:solidFill>
                <a:latin typeface="Arial"/>
                <a:ea typeface="Arial"/>
                <a:cs typeface="Arial"/>
                <a:sym typeface="Arial"/>
              </a:rPr>
              <a:t>application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process</a:t>
            </a:r>
            <a:r>
              <a:rPr lang="it-IT" sz="1400" b="0" i="0">
                <a:solidFill>
                  <a:srgbClr val="0D0D0D"/>
                </a:solidFill>
                <a:latin typeface="Arial"/>
                <a:ea typeface="Arial"/>
                <a:cs typeface="Arial"/>
                <a:sym typeface="Arial"/>
              </a:rPr>
              <a:t> (4).</a:t>
            </a:r>
            <a:endParaRPr/>
          </a:p>
        </p:txBody>
      </p:sp>
      <p:pic>
        <p:nvPicPr>
          <p:cNvPr id="7" name="Immagine 6">
            <a:extLst>
              <a:ext uri="{FF2B5EF4-FFF2-40B4-BE49-F238E27FC236}">
                <a16:creationId xmlns:a16="http://schemas.microsoft.com/office/drawing/2014/main" id="{01F9C3BE-6CB2-BD1D-435F-8098C8DA9452}"/>
              </a:ext>
            </a:extLst>
          </p:cNvPr>
          <p:cNvPicPr>
            <a:picLocks noChangeAspect="1"/>
          </p:cNvPicPr>
          <p:nvPr/>
        </p:nvPicPr>
        <p:blipFill>
          <a:blip r:embed="rId3">
            <a:alphaModFix/>
          </a:blip>
          <a:stretch>
            <a:fillRect/>
          </a:stretch>
        </p:blipFill>
        <p:spPr>
          <a:xfrm>
            <a:off x="6288665" y="3765513"/>
            <a:ext cx="5780721" cy="2253450"/>
          </a:xfrm>
          <a:prstGeom prst="rect">
            <a:avLst/>
          </a:prstGeom>
          <a:noFill/>
          <a:ln>
            <a:noFill/>
          </a:ln>
          <a:effectLst>
            <a:outerShdw blurRad="190500" algn="tl" rotWithShape="0">
              <a:srgbClr val="000000">
                <a:alpha val="68235"/>
              </a:srgbClr>
            </a:outerShdw>
          </a:effectLst>
        </p:spPr>
      </p:pic>
      <p:pic>
        <p:nvPicPr>
          <p:cNvPr id="5" name="Immagine 4">
            <a:extLst>
              <a:ext uri="{FF2B5EF4-FFF2-40B4-BE49-F238E27FC236}">
                <a16:creationId xmlns:a16="http://schemas.microsoft.com/office/drawing/2014/main" id="{E18A127F-C8D5-2913-F357-0B78DDD7E9CD}"/>
              </a:ext>
            </a:extLst>
          </p:cNvPr>
          <p:cNvPicPr>
            <a:picLocks noChangeAspect="1"/>
          </p:cNvPicPr>
          <p:nvPr/>
        </p:nvPicPr>
        <p:blipFill>
          <a:blip r:embed="rId4">
            <a:alphaModFix/>
          </a:blip>
          <a:stretch>
            <a:fillRect/>
          </a:stretch>
        </p:blipFill>
        <p:spPr>
          <a:xfrm>
            <a:off x="285022" y="4371830"/>
            <a:ext cx="5810975" cy="1082437"/>
          </a:xfrm>
          <a:prstGeom prst="rect">
            <a:avLst/>
          </a:prstGeom>
          <a:noFill/>
          <a:ln>
            <a:noFill/>
          </a:ln>
          <a:effectLst>
            <a:outerShdw blurRad="190500" algn="tl" rotWithShape="0">
              <a:srgbClr val="000000">
                <a:alpha val="68235"/>
              </a:srgbClr>
            </a:outerShdw>
          </a:effectLst>
        </p:spPr>
      </p:pic>
      <p:pic>
        <p:nvPicPr>
          <p:cNvPr id="583" name="Google Shape;583;p45"/>
          <p:cNvPicPr preferRelativeResize="0"/>
          <p:nvPr/>
        </p:nvPicPr>
        <p:blipFill rotWithShape="1">
          <a:blip r:embed="rId5">
            <a:alphaModFix/>
          </a:blip>
          <a:srcRect/>
          <a:stretch/>
        </p:blipFill>
        <p:spPr>
          <a:xfrm>
            <a:off x="6092026" y="1285470"/>
            <a:ext cx="393278" cy="316332"/>
          </a:xfrm>
          <a:prstGeom prst="rect">
            <a:avLst/>
          </a:prstGeom>
          <a:noFill/>
          <a:ln>
            <a:noFill/>
          </a:ln>
        </p:spPr>
      </p:pic>
      <p:pic>
        <p:nvPicPr>
          <p:cNvPr id="585" name="Google Shape;585;p45"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sp>
        <p:nvSpPr>
          <p:cNvPr id="587" name="Google Shape;587;p45"/>
          <p:cNvSpPr/>
          <p:nvPr/>
        </p:nvSpPr>
        <p:spPr>
          <a:xfrm>
            <a:off x="5456255" y="4371830"/>
            <a:ext cx="639742" cy="22583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88" name="Google Shape;588;p45"/>
          <p:cNvCxnSpPr/>
          <p:nvPr/>
        </p:nvCxnSpPr>
        <p:spPr>
          <a:xfrm rot="10800000">
            <a:off x="5632576" y="4604962"/>
            <a:ext cx="0" cy="332906"/>
          </a:xfrm>
          <a:prstGeom prst="straightConnector1">
            <a:avLst/>
          </a:prstGeom>
          <a:noFill/>
          <a:ln w="19050" cap="flat" cmpd="sng">
            <a:solidFill>
              <a:srgbClr val="FF0000"/>
            </a:solidFill>
            <a:prstDash val="solid"/>
            <a:round/>
            <a:headEnd type="none" w="sm" len="sm"/>
            <a:tailEnd type="stealth" w="med" len="med"/>
          </a:ln>
        </p:spPr>
      </p:cxnSp>
      <p:sp>
        <p:nvSpPr>
          <p:cNvPr id="590" name="Google Shape;590;p45"/>
          <p:cNvSpPr/>
          <p:nvPr/>
        </p:nvSpPr>
        <p:spPr>
          <a:xfrm>
            <a:off x="6345159" y="4371829"/>
            <a:ext cx="2437100" cy="36094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91" name="Google Shape;591;p45"/>
          <p:cNvCxnSpPr/>
          <p:nvPr/>
        </p:nvCxnSpPr>
        <p:spPr>
          <a:xfrm rot="10800000">
            <a:off x="8872095" y="4578832"/>
            <a:ext cx="422911" cy="0"/>
          </a:xfrm>
          <a:prstGeom prst="straightConnector1">
            <a:avLst/>
          </a:prstGeom>
          <a:noFill/>
          <a:ln w="19050" cap="flat" cmpd="sng">
            <a:solidFill>
              <a:srgbClr val="FF0000"/>
            </a:solidFill>
            <a:prstDash val="solid"/>
            <a:round/>
            <a:headEnd type="none" w="sm" len="sm"/>
            <a:tailEnd type="stealth" w="med" len="med"/>
          </a:ln>
        </p:spPr>
      </p:cxnSp>
      <p:sp>
        <p:nvSpPr>
          <p:cNvPr id="592" name="Google Shape;592;p45"/>
          <p:cNvSpPr/>
          <p:nvPr/>
        </p:nvSpPr>
        <p:spPr>
          <a:xfrm>
            <a:off x="11350623" y="3758816"/>
            <a:ext cx="718764" cy="2278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93" name="Google Shape;593;p45"/>
          <p:cNvCxnSpPr/>
          <p:nvPr/>
        </p:nvCxnSpPr>
        <p:spPr>
          <a:xfrm rot="10800000">
            <a:off x="11765989" y="3986624"/>
            <a:ext cx="0" cy="289254"/>
          </a:xfrm>
          <a:prstGeom prst="straightConnector1">
            <a:avLst/>
          </a:prstGeom>
          <a:noFill/>
          <a:ln w="19050" cap="flat" cmpd="sng">
            <a:solidFill>
              <a:srgbClr val="FF0000"/>
            </a:solidFill>
            <a:prstDash val="solid"/>
            <a:round/>
            <a:headEnd type="none" w="sm" len="sm"/>
            <a:tailEnd type="stealth" w="med" len="med"/>
          </a:ln>
        </p:spPr>
      </p:cxnSp>
      <p:cxnSp>
        <p:nvCxnSpPr>
          <p:cNvPr id="594" name="Google Shape;594;p45"/>
          <p:cNvCxnSpPr/>
          <p:nvPr/>
        </p:nvCxnSpPr>
        <p:spPr>
          <a:xfrm>
            <a:off x="6345159" y="5304174"/>
            <a:ext cx="272143" cy="0"/>
          </a:xfrm>
          <a:prstGeom prst="straightConnector1">
            <a:avLst/>
          </a:prstGeom>
          <a:noFill/>
          <a:ln w="19050" cap="flat" cmpd="sng">
            <a:solidFill>
              <a:srgbClr val="FF0000"/>
            </a:solidFill>
            <a:prstDash val="solid"/>
            <a:round/>
            <a:headEnd type="none" w="sm" len="sm"/>
            <a:tailEnd type="stealth" w="med" len="med"/>
          </a:ln>
        </p:spPr>
      </p:cxnSp>
      <p:pic>
        <p:nvPicPr>
          <p:cNvPr id="595" name="Google Shape;595;p45" descr="Badge 1 con riempimento a tinta unita"/>
          <p:cNvPicPr preferRelativeResize="0"/>
          <p:nvPr/>
        </p:nvPicPr>
        <p:blipFill rotWithShape="1">
          <a:blip r:embed="rId7">
            <a:alphaModFix/>
          </a:blip>
          <a:srcRect/>
          <a:stretch/>
        </p:blipFill>
        <p:spPr>
          <a:xfrm>
            <a:off x="4642843" y="4378352"/>
            <a:ext cx="277150" cy="277150"/>
          </a:xfrm>
          <a:prstGeom prst="rect">
            <a:avLst/>
          </a:prstGeom>
          <a:noFill/>
          <a:ln>
            <a:noFill/>
          </a:ln>
        </p:spPr>
      </p:pic>
      <p:pic>
        <p:nvPicPr>
          <p:cNvPr id="596" name="Google Shape;596;p45" descr="Badge con riempimento a tinta unita"/>
          <p:cNvPicPr preferRelativeResize="0"/>
          <p:nvPr/>
        </p:nvPicPr>
        <p:blipFill rotWithShape="1">
          <a:blip r:embed="rId8">
            <a:alphaModFix/>
          </a:blip>
          <a:srcRect/>
          <a:stretch/>
        </p:blipFill>
        <p:spPr>
          <a:xfrm>
            <a:off x="8836053" y="4269266"/>
            <a:ext cx="277150" cy="277150"/>
          </a:xfrm>
          <a:prstGeom prst="rect">
            <a:avLst/>
          </a:prstGeom>
          <a:noFill/>
          <a:ln>
            <a:noFill/>
          </a:ln>
        </p:spPr>
      </p:pic>
      <p:pic>
        <p:nvPicPr>
          <p:cNvPr id="597" name="Google Shape;597;p45" descr="Badge 3 con riempimento a tinta unita"/>
          <p:cNvPicPr preferRelativeResize="0"/>
          <p:nvPr/>
        </p:nvPicPr>
        <p:blipFill rotWithShape="1">
          <a:blip r:embed="rId9">
            <a:alphaModFix/>
          </a:blip>
          <a:srcRect/>
          <a:stretch/>
        </p:blipFill>
        <p:spPr>
          <a:xfrm>
            <a:off x="7744930" y="5027024"/>
            <a:ext cx="277150" cy="277150"/>
          </a:xfrm>
          <a:prstGeom prst="rect">
            <a:avLst/>
          </a:prstGeom>
          <a:noFill/>
          <a:ln>
            <a:noFill/>
          </a:ln>
        </p:spPr>
      </p:pic>
      <p:pic>
        <p:nvPicPr>
          <p:cNvPr id="598" name="Google Shape;598;p45" descr="Badge 4 con riempimento a tinta unita"/>
          <p:cNvPicPr preferRelativeResize="0"/>
          <p:nvPr/>
        </p:nvPicPr>
        <p:blipFill rotWithShape="1">
          <a:blip r:embed="rId10">
            <a:alphaModFix/>
          </a:blip>
          <a:srcRect/>
          <a:stretch/>
        </p:blipFill>
        <p:spPr>
          <a:xfrm>
            <a:off x="10990582" y="3765513"/>
            <a:ext cx="263707" cy="263707"/>
          </a:xfrm>
          <a:prstGeom prst="rect">
            <a:avLst/>
          </a:prstGeom>
          <a:noFill/>
          <a:ln>
            <a:noFill/>
          </a:ln>
        </p:spPr>
      </p:pic>
      <p:sp>
        <p:nvSpPr>
          <p:cNvPr id="599" name="Google Shape;599;p45"/>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t" anchorCtr="0">
            <a:noAutofit/>
          </a:bodyPr>
          <a:lstStyle/>
          <a:p>
            <a:pPr marL="457200" lvl="0" indent="-457200" algn="l" rtl="0">
              <a:lnSpc>
                <a:spcPct val="93000"/>
              </a:lnSpc>
              <a:spcBef>
                <a:spcPts val="0"/>
              </a:spcBef>
              <a:spcAft>
                <a:spcPts val="0"/>
              </a:spcAft>
              <a:buSzPts val="2200"/>
              <a:buFont typeface="Arial"/>
              <a:buAutoNum type="alphaLcParenR" startAt="6"/>
            </a:pPr>
            <a:r>
              <a:rPr lang="it-IT" sz="2200" b="1">
                <a:solidFill>
                  <a:srgbClr val="000000"/>
                </a:solidFill>
                <a:latin typeface="Arial"/>
                <a:ea typeface="Arial"/>
                <a:cs typeface="Arial"/>
                <a:sym typeface="Arial"/>
              </a:rPr>
              <a:t>Application for qualification on new categories</a:t>
            </a:r>
            <a:endParaRPr sz="2200" b="1">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8" name="Immagine 7">
            <a:extLst>
              <a:ext uri="{FF2B5EF4-FFF2-40B4-BE49-F238E27FC236}">
                <a16:creationId xmlns:a16="http://schemas.microsoft.com/office/drawing/2014/main" id="{832D6F16-E5B6-B71A-8CCF-10F6C4532DC4}"/>
              </a:ext>
            </a:extLst>
          </p:cNvPr>
          <p:cNvPicPr>
            <a:picLocks noChangeAspect="1"/>
          </p:cNvPicPr>
          <p:nvPr/>
        </p:nvPicPr>
        <p:blipFill>
          <a:blip r:embed="rId3">
            <a:alphaModFix/>
          </a:blip>
          <a:stretch>
            <a:fillRect/>
          </a:stretch>
        </p:blipFill>
        <p:spPr>
          <a:xfrm>
            <a:off x="713411" y="2991207"/>
            <a:ext cx="10765178" cy="3417517"/>
          </a:xfrm>
          <a:prstGeom prst="rect">
            <a:avLst/>
          </a:prstGeom>
          <a:noFill/>
          <a:ln>
            <a:noFill/>
          </a:ln>
          <a:effectLst>
            <a:outerShdw blurRad="190500" algn="tl" rotWithShape="0">
              <a:srgbClr val="000000">
                <a:alpha val="68235"/>
              </a:srgbClr>
            </a:outerShdw>
          </a:effectLst>
        </p:spPr>
      </p:pic>
      <p:sp>
        <p:nvSpPr>
          <p:cNvPr id="605" name="Google Shape;605;p46"/>
          <p:cNvSpPr txBox="1">
            <a:spLocks noGrp="1"/>
          </p:cNvSpPr>
          <p:nvPr>
            <p:ph type="body" idx="1"/>
          </p:nvPr>
        </p:nvSpPr>
        <p:spPr>
          <a:xfrm>
            <a:off x="548681" y="933060"/>
            <a:ext cx="11354311" cy="2084831"/>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1400"/>
              <a:buFont typeface="Arial"/>
              <a:buAutoNum type="alphaLcParenR" startAt="6"/>
            </a:pPr>
            <a:r>
              <a:rPr lang="it-IT" sz="1400" i="0" dirty="0">
                <a:solidFill>
                  <a:srgbClr val="0D0D0D"/>
                </a:solidFill>
                <a:latin typeface="Arial"/>
                <a:ea typeface="Arial"/>
                <a:cs typeface="Arial"/>
                <a:sym typeface="Arial"/>
              </a:rPr>
              <a:t>Continue with the </a:t>
            </a:r>
            <a:r>
              <a:rPr lang="it-IT" sz="1400" b="0" i="0" dirty="0" err="1">
                <a:solidFill>
                  <a:srgbClr val="0D0D0D"/>
                </a:solidFill>
                <a:latin typeface="Arial"/>
                <a:ea typeface="Arial"/>
                <a:cs typeface="Arial"/>
                <a:sym typeface="Arial"/>
              </a:rPr>
              <a:t>completion</a:t>
            </a:r>
            <a:r>
              <a:rPr lang="it-IT" sz="1400" b="0" i="0" dirty="0">
                <a:solidFill>
                  <a:srgbClr val="0D0D0D"/>
                </a:solidFill>
                <a:latin typeface="Arial"/>
                <a:ea typeface="Arial"/>
                <a:cs typeface="Arial"/>
                <a:sym typeface="Arial"/>
              </a:rPr>
              <a:t> of the </a:t>
            </a:r>
            <a:r>
              <a:rPr lang="it-IT" sz="1400" b="0" i="0" dirty="0" err="1">
                <a:solidFill>
                  <a:srgbClr val="0D0D0D"/>
                </a:solidFill>
                <a:latin typeface="Arial"/>
                <a:ea typeface="Arial"/>
                <a:cs typeface="Arial"/>
                <a:sym typeface="Arial"/>
              </a:rPr>
              <a:t>Questionnaire</a:t>
            </a:r>
            <a:r>
              <a:rPr lang="it-IT" sz="1400" b="0" i="0" dirty="0">
                <a:solidFill>
                  <a:srgbClr val="0D0D0D"/>
                </a:solidFill>
                <a:latin typeface="Arial"/>
                <a:ea typeface="Arial"/>
                <a:cs typeface="Arial"/>
                <a:sym typeface="Arial"/>
              </a:rPr>
              <a:t>: The </a:t>
            </a:r>
            <a:r>
              <a:rPr lang="it-IT" sz="1400" b="0" i="0" dirty="0" err="1">
                <a:solidFill>
                  <a:srgbClr val="0D0D0D"/>
                </a:solidFill>
                <a:latin typeface="Arial"/>
                <a:ea typeface="Arial"/>
                <a:cs typeface="Arial"/>
                <a:sym typeface="Arial"/>
              </a:rPr>
              <a:t>questionnaire</a:t>
            </a:r>
            <a:r>
              <a:rPr lang="it-IT" sz="1400" b="0" i="0" dirty="0">
                <a:solidFill>
                  <a:srgbClr val="0D0D0D"/>
                </a:solidFill>
                <a:latin typeface="Arial"/>
                <a:ea typeface="Arial"/>
                <a:cs typeface="Arial"/>
                <a:sym typeface="Arial"/>
              </a:rPr>
              <a:t> to be </a:t>
            </a:r>
            <a:r>
              <a:rPr lang="it-IT" sz="1400" b="0" i="0" dirty="0" err="1">
                <a:solidFill>
                  <a:srgbClr val="0D0D0D"/>
                </a:solidFill>
                <a:latin typeface="Arial"/>
                <a:ea typeface="Arial"/>
                <a:cs typeface="Arial"/>
                <a:sym typeface="Arial"/>
              </a:rPr>
              <a:t>completed</a:t>
            </a:r>
            <a:r>
              <a:rPr lang="it-IT" sz="1400" b="0" i="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will</a:t>
            </a:r>
            <a:r>
              <a:rPr lang="it-IT" sz="1400" b="0" i="0" dirty="0">
                <a:solidFill>
                  <a:srgbClr val="0D0D0D"/>
                </a:solidFill>
                <a:latin typeface="Arial"/>
                <a:ea typeface="Arial"/>
                <a:cs typeface="Arial"/>
                <a:sym typeface="Arial"/>
              </a:rPr>
              <a:t> open (1). In the event of a </a:t>
            </a:r>
            <a:r>
              <a:rPr lang="it-IT" sz="1400" b="0" i="0" dirty="0" err="1">
                <a:solidFill>
                  <a:srgbClr val="0D0D0D"/>
                </a:solidFill>
                <a:latin typeface="Arial"/>
                <a:ea typeface="Arial"/>
                <a:cs typeface="Arial"/>
                <a:sym typeface="Arial"/>
              </a:rPr>
              <a:t>classification</a:t>
            </a:r>
            <a:r>
              <a:rPr lang="it-IT" sz="1400" b="0" i="0" dirty="0">
                <a:solidFill>
                  <a:srgbClr val="0D0D0D"/>
                </a:solidFill>
                <a:latin typeface="Arial"/>
                <a:ea typeface="Arial"/>
                <a:cs typeface="Arial"/>
                <a:sym typeface="Arial"/>
              </a:rPr>
              <a:t> after the first one, the general </a:t>
            </a:r>
            <a:r>
              <a:rPr lang="it-IT" sz="1400" b="0" i="0" dirty="0" err="1">
                <a:solidFill>
                  <a:srgbClr val="0D0D0D"/>
                </a:solidFill>
                <a:latin typeface="Arial"/>
                <a:ea typeface="Arial"/>
                <a:cs typeface="Arial"/>
                <a:sym typeface="Arial"/>
              </a:rPr>
              <a:t>questionnaire</a:t>
            </a:r>
            <a:r>
              <a:rPr lang="it-IT" sz="1400" b="0" i="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will</a:t>
            </a:r>
            <a:r>
              <a:rPr lang="it-IT" sz="1400" b="0" i="0" dirty="0">
                <a:solidFill>
                  <a:srgbClr val="0D0D0D"/>
                </a:solidFill>
                <a:latin typeface="Arial"/>
                <a:ea typeface="Arial"/>
                <a:cs typeface="Arial"/>
                <a:sym typeface="Arial"/>
              </a:rPr>
              <a:t> be </a:t>
            </a:r>
            <a:r>
              <a:rPr lang="it-IT" sz="1400" b="0" i="0" dirty="0" err="1">
                <a:solidFill>
                  <a:srgbClr val="0D0D0D"/>
                </a:solidFill>
                <a:latin typeface="Arial"/>
                <a:ea typeface="Arial"/>
                <a:cs typeface="Arial"/>
                <a:sym typeface="Arial"/>
              </a:rPr>
              <a:t>updated</a:t>
            </a:r>
            <a:r>
              <a:rPr lang="it-IT" sz="1400" b="0" i="0" dirty="0">
                <a:solidFill>
                  <a:srgbClr val="0D0D0D"/>
                </a:solidFill>
                <a:latin typeface="Arial"/>
                <a:ea typeface="Arial"/>
                <a:cs typeface="Arial"/>
                <a:sym typeface="Arial"/>
              </a:rPr>
              <a:t> with the new </a:t>
            </a:r>
            <a:r>
              <a:rPr lang="it-IT" sz="1400" b="0" i="0" dirty="0" err="1">
                <a:solidFill>
                  <a:srgbClr val="0D0D0D"/>
                </a:solidFill>
                <a:latin typeface="Arial"/>
                <a:ea typeface="Arial"/>
                <a:cs typeface="Arial"/>
                <a:sym typeface="Arial"/>
              </a:rPr>
              <a:t>category</a:t>
            </a:r>
            <a:r>
              <a:rPr lang="it-IT" sz="1400" b="0" i="0" dirty="0">
                <a:solidFill>
                  <a:srgbClr val="0D0D0D"/>
                </a:solidFill>
                <a:latin typeface="Arial"/>
                <a:ea typeface="Arial"/>
                <a:cs typeface="Arial"/>
                <a:sym typeface="Arial"/>
              </a:rPr>
              <a:t> .</a:t>
            </a:r>
            <a:endParaRPr dirty="0"/>
          </a:p>
          <a:p>
            <a:pPr marL="342900" lvl="0" indent="-342900" algn="l" rtl="0">
              <a:lnSpc>
                <a:spcPct val="150000"/>
              </a:lnSpc>
              <a:spcBef>
                <a:spcPts val="0"/>
              </a:spcBef>
              <a:spcAft>
                <a:spcPts val="0"/>
              </a:spcAft>
              <a:buSzPts val="1400"/>
              <a:buFont typeface="Arial"/>
              <a:buAutoNum type="alphaLcParenR" startAt="6"/>
            </a:pPr>
            <a:r>
              <a:rPr lang="it-IT" sz="1400" i="0" dirty="0">
                <a:solidFill>
                  <a:srgbClr val="0D0D0D"/>
                </a:solidFill>
                <a:latin typeface="Arial"/>
                <a:ea typeface="Arial"/>
                <a:cs typeface="Arial"/>
                <a:sym typeface="Arial"/>
              </a:rPr>
              <a:t>Click </a:t>
            </a:r>
            <a:r>
              <a:rPr lang="it-IT" sz="1400" dirty="0">
                <a:solidFill>
                  <a:srgbClr val="0D0D0D"/>
                </a:solidFill>
                <a:latin typeface="Arial"/>
                <a:ea typeface="Arial"/>
                <a:cs typeface="Arial"/>
                <a:sym typeface="Arial"/>
              </a:rPr>
              <a:t>the '</a:t>
            </a:r>
            <a:r>
              <a:rPr lang="it-IT" sz="1400" b="1" i="0" dirty="0">
                <a:solidFill>
                  <a:srgbClr val="0D0D0D"/>
                </a:solidFill>
                <a:latin typeface="Arial"/>
                <a:ea typeface="Arial"/>
                <a:cs typeface="Arial"/>
                <a:sym typeface="Arial"/>
              </a:rPr>
              <a:t>Save</a:t>
            </a:r>
            <a:r>
              <a:rPr lang="it-IT" sz="1400" dirty="0">
                <a:solidFill>
                  <a:srgbClr val="0D0D0D"/>
                </a:solidFill>
                <a:latin typeface="Arial"/>
                <a:ea typeface="Arial"/>
                <a:cs typeface="Arial"/>
                <a:sym typeface="Arial"/>
              </a:rPr>
              <a:t>' </a:t>
            </a:r>
            <a:r>
              <a:rPr lang="it-IT" sz="1400" dirty="0" err="1">
                <a:solidFill>
                  <a:srgbClr val="0D0D0D"/>
                </a:solidFill>
                <a:latin typeface="Arial"/>
                <a:ea typeface="Arial"/>
                <a:cs typeface="Arial"/>
                <a:sym typeface="Arial"/>
              </a:rPr>
              <a:t>button</a:t>
            </a:r>
            <a:r>
              <a:rPr lang="it-IT" sz="140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at</a:t>
            </a:r>
            <a:r>
              <a:rPr lang="it-IT" sz="1400" b="0" i="0" dirty="0">
                <a:solidFill>
                  <a:srgbClr val="0D0D0D"/>
                </a:solidFill>
                <a:latin typeface="Arial"/>
                <a:ea typeface="Arial"/>
                <a:cs typeface="Arial"/>
                <a:sym typeface="Arial"/>
              </a:rPr>
              <a:t> the top </a:t>
            </a:r>
            <a:r>
              <a:rPr lang="it-IT" sz="1400" b="0" i="0" dirty="0" err="1">
                <a:solidFill>
                  <a:srgbClr val="0D0D0D"/>
                </a:solidFill>
                <a:latin typeface="Arial"/>
                <a:ea typeface="Arial"/>
                <a:cs typeface="Arial"/>
                <a:sym typeface="Arial"/>
              </a:rPr>
              <a:t>right</a:t>
            </a:r>
            <a:r>
              <a:rPr lang="it-IT" sz="1400" b="0" i="0" dirty="0">
                <a:solidFill>
                  <a:srgbClr val="0D0D0D"/>
                </a:solidFill>
                <a:latin typeface="Arial"/>
                <a:ea typeface="Arial"/>
                <a:cs typeface="Arial"/>
                <a:sym typeface="Arial"/>
              </a:rPr>
              <a:t> to </a:t>
            </a:r>
            <a:r>
              <a:rPr lang="it-IT" sz="1400" b="0" i="0" dirty="0" err="1">
                <a:solidFill>
                  <a:srgbClr val="0D0D0D"/>
                </a:solidFill>
                <a:latin typeface="Arial"/>
                <a:ea typeface="Arial"/>
                <a:cs typeface="Arial"/>
                <a:sym typeface="Arial"/>
              </a:rPr>
              <a:t>save</a:t>
            </a:r>
            <a:r>
              <a:rPr lang="it-IT" sz="1400" b="0" i="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your</a:t>
            </a:r>
            <a:r>
              <a:rPr lang="it-IT" sz="1400" b="0" i="0" dirty="0">
                <a:solidFill>
                  <a:srgbClr val="0D0D0D"/>
                </a:solidFill>
                <a:latin typeface="Arial"/>
                <a:ea typeface="Arial"/>
                <a:cs typeface="Arial"/>
                <a:sym typeface="Arial"/>
              </a:rPr>
              <a:t> </a:t>
            </a:r>
            <a:r>
              <a:rPr lang="it-IT" sz="1400" b="0" i="0" dirty="0" err="1">
                <a:solidFill>
                  <a:srgbClr val="0D0D0D"/>
                </a:solidFill>
                <a:latin typeface="Arial"/>
                <a:ea typeface="Arial"/>
                <a:cs typeface="Arial"/>
                <a:sym typeface="Arial"/>
              </a:rPr>
              <a:t>answers</a:t>
            </a:r>
            <a:r>
              <a:rPr lang="it-IT" sz="1400" b="0" i="0" dirty="0">
                <a:solidFill>
                  <a:srgbClr val="0D0D0D"/>
                </a:solidFill>
                <a:latin typeface="Arial"/>
                <a:ea typeface="Arial"/>
                <a:cs typeface="Arial"/>
                <a:sym typeface="Arial"/>
              </a:rPr>
              <a:t> (2).</a:t>
            </a:r>
            <a:endParaRPr dirty="0"/>
          </a:p>
        </p:txBody>
      </p:sp>
      <p:pic>
        <p:nvPicPr>
          <p:cNvPr id="606" name="Google Shape;606;p46" descr="Home con riempimento a tinta unita">
            <a:hlinkClick r:id="" action="ppaction://noaction"/>
          </p:cNvPr>
          <p:cNvPicPr preferRelativeResize="0"/>
          <p:nvPr/>
        </p:nvPicPr>
        <p:blipFill rotWithShape="1">
          <a:blip r:embed="rId4">
            <a:alphaModFix/>
          </a:blip>
          <a:srcRect/>
          <a:stretch/>
        </p:blipFill>
        <p:spPr>
          <a:xfrm>
            <a:off x="11514055" y="146052"/>
            <a:ext cx="388937" cy="388937"/>
          </a:xfrm>
          <a:prstGeom prst="rect">
            <a:avLst/>
          </a:prstGeom>
          <a:noFill/>
          <a:ln>
            <a:noFill/>
          </a:ln>
        </p:spPr>
      </p:pic>
      <p:cxnSp>
        <p:nvCxnSpPr>
          <p:cNvPr id="607" name="Google Shape;607;p46"/>
          <p:cNvCxnSpPr/>
          <p:nvPr/>
        </p:nvCxnSpPr>
        <p:spPr>
          <a:xfrm rot="10800000">
            <a:off x="10133354" y="4899694"/>
            <a:ext cx="0" cy="289254"/>
          </a:xfrm>
          <a:prstGeom prst="straightConnector1">
            <a:avLst/>
          </a:prstGeom>
          <a:noFill/>
          <a:ln w="19050" cap="flat" cmpd="sng">
            <a:solidFill>
              <a:srgbClr val="FF0000"/>
            </a:solidFill>
            <a:prstDash val="solid"/>
            <a:round/>
            <a:headEnd type="none" w="sm" len="sm"/>
            <a:tailEnd type="stealth" w="med" len="med"/>
          </a:ln>
        </p:spPr>
      </p:cxnSp>
      <p:sp>
        <p:nvSpPr>
          <p:cNvPr id="608" name="Google Shape;608;p46"/>
          <p:cNvSpPr txBox="1">
            <a:spLocks noGrp="1"/>
          </p:cNvSpPr>
          <p:nvPr>
            <p:ph type="title"/>
          </p:nvPr>
        </p:nvSpPr>
        <p:spPr>
          <a:xfrm>
            <a:off x="1247774" y="147346"/>
            <a:ext cx="10102849" cy="642395"/>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6"/>
            </a:pPr>
            <a:r>
              <a:rPr lang="it-IT" sz="2200" b="1" dirty="0">
                <a:solidFill>
                  <a:srgbClr val="000000"/>
                </a:solidFill>
                <a:latin typeface="Arial"/>
                <a:ea typeface="Arial"/>
                <a:cs typeface="Arial"/>
                <a:sym typeface="Arial"/>
              </a:rPr>
              <a:t>Application for </a:t>
            </a:r>
            <a:r>
              <a:rPr lang="it-IT" sz="2200" b="1" dirty="0" err="1">
                <a:solidFill>
                  <a:srgbClr val="000000"/>
                </a:solidFill>
                <a:latin typeface="Arial"/>
                <a:ea typeface="Arial"/>
                <a:cs typeface="Arial"/>
                <a:sym typeface="Arial"/>
              </a:rPr>
              <a:t>qualification</a:t>
            </a:r>
            <a:r>
              <a:rPr lang="it-IT" sz="2200" b="1" dirty="0">
                <a:solidFill>
                  <a:srgbClr val="000000"/>
                </a:solidFill>
                <a:latin typeface="Arial"/>
                <a:ea typeface="Arial"/>
                <a:cs typeface="Arial"/>
                <a:sym typeface="Arial"/>
              </a:rPr>
              <a:t> on new </a:t>
            </a:r>
            <a:r>
              <a:rPr lang="it-IT" sz="2200" b="1" dirty="0" err="1">
                <a:solidFill>
                  <a:srgbClr val="000000"/>
                </a:solidFill>
                <a:latin typeface="Arial"/>
                <a:ea typeface="Arial"/>
                <a:cs typeface="Arial"/>
                <a:sym typeface="Arial"/>
              </a:rPr>
              <a:t>categories</a:t>
            </a:r>
            <a:endParaRPr sz="2200" b="1" dirty="0">
              <a:solidFill>
                <a:srgbClr val="000000"/>
              </a:solidFill>
              <a:latin typeface="Arial"/>
              <a:ea typeface="Arial"/>
              <a:cs typeface="Arial"/>
              <a:sym typeface="Arial"/>
            </a:endParaRPr>
          </a:p>
        </p:txBody>
      </p:sp>
      <p:sp>
        <p:nvSpPr>
          <p:cNvPr id="610" name="Google Shape;610;p46"/>
          <p:cNvSpPr/>
          <p:nvPr/>
        </p:nvSpPr>
        <p:spPr>
          <a:xfrm>
            <a:off x="10837813" y="2991207"/>
            <a:ext cx="562742" cy="2892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11" name="Google Shape;611;p46" descr="Badge 1 con riempimento a tinta unita"/>
          <p:cNvPicPr preferRelativeResize="0"/>
          <p:nvPr/>
        </p:nvPicPr>
        <p:blipFill rotWithShape="1">
          <a:blip r:embed="rId5">
            <a:alphaModFix/>
          </a:blip>
          <a:srcRect/>
          <a:stretch/>
        </p:blipFill>
        <p:spPr>
          <a:xfrm>
            <a:off x="9077906" y="4996941"/>
            <a:ext cx="289907" cy="289907"/>
          </a:xfrm>
          <a:prstGeom prst="rect">
            <a:avLst/>
          </a:prstGeom>
          <a:noFill/>
          <a:ln>
            <a:noFill/>
          </a:ln>
        </p:spPr>
      </p:pic>
      <p:pic>
        <p:nvPicPr>
          <p:cNvPr id="612" name="Google Shape;612;p46" descr="Badge con riempimento a tinta unita"/>
          <p:cNvPicPr preferRelativeResize="0"/>
          <p:nvPr/>
        </p:nvPicPr>
        <p:blipFill rotWithShape="1">
          <a:blip r:embed="rId6">
            <a:alphaModFix/>
          </a:blip>
          <a:srcRect/>
          <a:stretch/>
        </p:blipFill>
        <p:spPr>
          <a:xfrm>
            <a:off x="10616873" y="3243064"/>
            <a:ext cx="277150" cy="277150"/>
          </a:xfrm>
          <a:prstGeom prst="rect">
            <a:avLst/>
          </a:prstGeom>
          <a:noFill/>
          <a:ln>
            <a:noFill/>
          </a:ln>
        </p:spPr>
      </p:pic>
      <p:cxnSp>
        <p:nvCxnSpPr>
          <p:cNvPr id="613" name="Google Shape;613;p46"/>
          <p:cNvCxnSpPr/>
          <p:nvPr/>
        </p:nvCxnSpPr>
        <p:spPr>
          <a:xfrm rot="10800000">
            <a:off x="11141426" y="3296417"/>
            <a:ext cx="0" cy="289254"/>
          </a:xfrm>
          <a:prstGeom prst="straightConnector1">
            <a:avLst/>
          </a:prstGeom>
          <a:noFill/>
          <a:ln w="19050" cap="flat" cmpd="sng">
            <a:solidFill>
              <a:srgbClr val="FF0000"/>
            </a:solidFill>
            <a:prstDash val="solid"/>
            <a:round/>
            <a:headEnd type="none" w="sm" len="sm"/>
            <a:tailEnd type="stealth" w="med" len="med"/>
          </a:ln>
        </p:spPr>
      </p:cxnSp>
      <p:sp>
        <p:nvSpPr>
          <p:cNvPr id="2" name="Google Shape;610;p46">
            <a:extLst>
              <a:ext uri="{FF2B5EF4-FFF2-40B4-BE49-F238E27FC236}">
                <a16:creationId xmlns:a16="http://schemas.microsoft.com/office/drawing/2014/main" id="{5460A7A5-D533-6BC5-0E94-5CAB5856D9A0}"/>
              </a:ext>
            </a:extLst>
          </p:cNvPr>
          <p:cNvSpPr/>
          <p:nvPr/>
        </p:nvSpPr>
        <p:spPr>
          <a:xfrm>
            <a:off x="1103802" y="4410712"/>
            <a:ext cx="9975966" cy="44160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 name="Google Shape;476;p54" descr="Badge 3 con riempimento a tinta unita">
            <a:extLst>
              <a:ext uri="{FF2B5EF4-FFF2-40B4-BE49-F238E27FC236}">
                <a16:creationId xmlns:a16="http://schemas.microsoft.com/office/drawing/2014/main" id="{72003735-B0D7-C063-8928-CD5E796479B1}"/>
              </a:ext>
            </a:extLst>
          </p:cNvPr>
          <p:cNvPicPr preferRelativeResize="0"/>
          <p:nvPr/>
        </p:nvPicPr>
        <p:blipFill rotWithShape="1">
          <a:blip r:embed="rId7">
            <a:alphaModFix/>
          </a:blip>
          <a:srcRect/>
          <a:stretch/>
        </p:blipFill>
        <p:spPr>
          <a:xfrm>
            <a:off x="835024" y="4346249"/>
            <a:ext cx="251573" cy="25157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4F83-D6DB-8116-6107-880A4D506861}"/>
            </a:ext>
          </a:extLst>
        </p:cNvPr>
        <p:cNvGrpSpPr/>
        <p:nvPr/>
      </p:nvGrpSpPr>
      <p:grpSpPr>
        <a:xfrm>
          <a:off x="0" y="0"/>
          <a:ext cx="0" cy="0"/>
          <a:chOff x="0" y="0"/>
          <a:chExt cx="0" cy="0"/>
        </a:xfrm>
      </p:grpSpPr>
      <p:pic>
        <p:nvPicPr>
          <p:cNvPr id="24" name="Immagine 23" descr="Immagine che contiene testo, Carattere, schermata, linea&#10;&#10;Il contenuto generato dall'IA potrebbe non essere corretto.">
            <a:extLst>
              <a:ext uri="{FF2B5EF4-FFF2-40B4-BE49-F238E27FC236}">
                <a16:creationId xmlns:a16="http://schemas.microsoft.com/office/drawing/2014/main" id="{D114889D-52F9-B98B-CA37-764A6F86CC32}"/>
              </a:ext>
            </a:extLst>
          </p:cNvPr>
          <p:cNvPicPr>
            <a:picLocks noChangeAspect="1"/>
          </p:cNvPicPr>
          <p:nvPr/>
        </p:nvPicPr>
        <p:blipFill>
          <a:blip r:embed="rId3"/>
          <a:stretch>
            <a:fillRect/>
          </a:stretch>
        </p:blipFill>
        <p:spPr>
          <a:xfrm>
            <a:off x="6122059" y="5400580"/>
            <a:ext cx="5757248" cy="1191787"/>
          </a:xfrm>
          <a:prstGeom prst="rect">
            <a:avLst/>
          </a:prstGeom>
          <a:ln>
            <a:noFill/>
          </a:ln>
          <a:effectLst>
            <a:outerShdw blurRad="190500" algn="tl" rotWithShape="0">
              <a:srgbClr val="000000">
                <a:alpha val="70000"/>
              </a:srgbClr>
            </a:outerShdw>
          </a:effectLst>
        </p:spPr>
      </p:pic>
      <p:pic>
        <p:nvPicPr>
          <p:cNvPr id="17" name="Immagine 16" descr="Immagine che contiene testo, schermata, Carattere, software&#10;&#10;Il contenuto generato dall'IA potrebbe non essere corretto.">
            <a:extLst>
              <a:ext uri="{FF2B5EF4-FFF2-40B4-BE49-F238E27FC236}">
                <a16:creationId xmlns:a16="http://schemas.microsoft.com/office/drawing/2014/main" id="{2C3B242A-4A67-E531-B67F-F9D6D422EF52}"/>
              </a:ext>
            </a:extLst>
          </p:cNvPr>
          <p:cNvPicPr>
            <a:picLocks noChangeAspect="1"/>
          </p:cNvPicPr>
          <p:nvPr/>
        </p:nvPicPr>
        <p:blipFill>
          <a:blip r:embed="rId4"/>
          <a:stretch>
            <a:fillRect/>
          </a:stretch>
        </p:blipFill>
        <p:spPr>
          <a:xfrm>
            <a:off x="469398" y="4567025"/>
            <a:ext cx="5309606" cy="1512194"/>
          </a:xfrm>
          <a:prstGeom prst="rect">
            <a:avLst/>
          </a:prstGeom>
          <a:ln>
            <a:noFill/>
          </a:ln>
          <a:effectLst>
            <a:outerShdw blurRad="190500" algn="tl" rotWithShape="0">
              <a:srgbClr val="000000">
                <a:alpha val="70000"/>
              </a:srgbClr>
            </a:outerShdw>
          </a:effectLst>
        </p:spPr>
      </p:pic>
      <p:pic>
        <p:nvPicPr>
          <p:cNvPr id="13" name="Immagine 12" descr="Immagine che contiene testo, schermata, Carattere, software&#10;&#10;Il contenuto generato dall'IA potrebbe non essere corretto.">
            <a:extLst>
              <a:ext uri="{FF2B5EF4-FFF2-40B4-BE49-F238E27FC236}">
                <a16:creationId xmlns:a16="http://schemas.microsoft.com/office/drawing/2014/main" id="{B7E888C2-5092-E592-FCE1-E23251CDC245}"/>
              </a:ext>
            </a:extLst>
          </p:cNvPr>
          <p:cNvPicPr>
            <a:picLocks noChangeAspect="1"/>
          </p:cNvPicPr>
          <p:nvPr/>
        </p:nvPicPr>
        <p:blipFill>
          <a:blip r:embed="rId5"/>
          <a:stretch>
            <a:fillRect/>
          </a:stretch>
        </p:blipFill>
        <p:spPr>
          <a:xfrm>
            <a:off x="6062410" y="1557623"/>
            <a:ext cx="5816897" cy="1585305"/>
          </a:xfrm>
          <a:prstGeom prst="rect">
            <a:avLst/>
          </a:prstGeom>
          <a:ln>
            <a:noFill/>
          </a:ln>
          <a:effectLst>
            <a:outerShdw blurRad="190500" algn="tl" rotWithShape="0">
              <a:srgbClr val="000000">
                <a:alpha val="70000"/>
              </a:srgbClr>
            </a:outerShdw>
          </a:effectLst>
        </p:spPr>
      </p:pic>
      <p:sp>
        <p:nvSpPr>
          <p:cNvPr id="2" name="object 2">
            <a:extLst>
              <a:ext uri="{FF2B5EF4-FFF2-40B4-BE49-F238E27FC236}">
                <a16:creationId xmlns:a16="http://schemas.microsoft.com/office/drawing/2014/main" id="{48EA7E40-68D3-4C45-8CE1-7146D40A5DA6}"/>
              </a:ext>
            </a:extLst>
          </p:cNvPr>
          <p:cNvSpPr txBox="1"/>
          <p:nvPr/>
        </p:nvSpPr>
        <p:spPr>
          <a:xfrm>
            <a:off x="1045565" y="815767"/>
            <a:ext cx="10357640" cy="632033"/>
          </a:xfrm>
          <a:prstGeom prst="rect">
            <a:avLst/>
          </a:prstGeom>
        </p:spPr>
        <p:txBody>
          <a:bodyPr vert="horz" wrap="square" lIns="0" tIns="12700" rIns="0" bIns="0" rtlCol="0">
            <a:spAutoFit/>
          </a:bodyPr>
          <a:lstStyle/>
          <a:p>
            <a:pPr marL="0" indent="0" algn="l" rtl="0">
              <a:lnSpc>
                <a:spcPct val="150000"/>
              </a:lnSpc>
              <a:spcBef>
                <a:spcPts val="100"/>
              </a:spcBef>
              <a:buNone/>
            </a:pPr>
            <a:r>
              <a:rPr lang="en-US" sz="1400">
                <a:solidFill>
                  <a:srgbClr val="000000"/>
                </a:solidFill>
                <a:effectLst/>
                <a:latin typeface="Arial" panose="020B0604020202020204" pitchFamily="34" charset="0"/>
              </a:rPr>
              <a:t>For specific categories, the questionnaire assesses the </a:t>
            </a:r>
            <a:r>
              <a:rPr lang="en-US" sz="1400" b="1">
                <a:solidFill>
                  <a:srgbClr val="000000"/>
                </a:solidFill>
                <a:effectLst/>
                <a:latin typeface="Arial" panose="020B0604020202020204" pitchFamily="34" charset="0"/>
              </a:rPr>
              <a:t>eligibility</a:t>
            </a:r>
            <a:r>
              <a:rPr lang="en-US" sz="1400">
                <a:solidFill>
                  <a:srgbClr val="000000"/>
                </a:solidFill>
                <a:effectLst/>
                <a:latin typeface="Arial" panose="020B0604020202020204" pitchFamily="34" charset="0"/>
              </a:rPr>
              <a:t> for the Qualification System (QS).</a:t>
            </a:r>
          </a:p>
          <a:p>
            <a:pPr marL="0" indent="0" algn="l" rtl="0">
              <a:lnSpc>
                <a:spcPct val="150000"/>
              </a:lnSpc>
              <a:spcBef>
                <a:spcPts val="100"/>
              </a:spcBef>
              <a:buNone/>
            </a:pPr>
            <a:r>
              <a:rPr lang="en-US" sz="1400">
                <a:solidFill>
                  <a:srgbClr val="000000"/>
                </a:solidFill>
                <a:effectLst/>
                <a:latin typeface="Arial" panose="020B0604020202020204" pitchFamily="34" charset="0"/>
              </a:rPr>
              <a:t>Two automatic scenarios:</a:t>
            </a:r>
            <a:endParaRPr lang="it-IT" sz="1400" dirty="0"/>
          </a:p>
        </p:txBody>
      </p:sp>
      <p:pic>
        <p:nvPicPr>
          <p:cNvPr id="3" name="object 3">
            <a:extLst>
              <a:ext uri="{FF2B5EF4-FFF2-40B4-BE49-F238E27FC236}">
                <a16:creationId xmlns:a16="http://schemas.microsoft.com/office/drawing/2014/main" id="{B5980BAB-EE95-046B-AA87-A2DDF040C942}"/>
              </a:ext>
            </a:extLst>
          </p:cNvPr>
          <p:cNvPicPr/>
          <p:nvPr/>
        </p:nvPicPr>
        <p:blipFill>
          <a:blip r:embed="rId6" cstate="print"/>
          <a:stretch>
            <a:fillRect/>
          </a:stretch>
        </p:blipFill>
        <p:spPr>
          <a:xfrm>
            <a:off x="11536952" y="192568"/>
            <a:ext cx="342355" cy="296091"/>
          </a:xfrm>
          <a:prstGeom prst="rect">
            <a:avLst/>
          </a:prstGeom>
        </p:spPr>
      </p:pic>
      <p:sp>
        <p:nvSpPr>
          <p:cNvPr id="15" name="object 15">
            <a:extLst>
              <a:ext uri="{FF2B5EF4-FFF2-40B4-BE49-F238E27FC236}">
                <a16:creationId xmlns:a16="http://schemas.microsoft.com/office/drawing/2014/main" id="{C427E797-9CCC-8D9E-D1CA-90D849472694}"/>
              </a:ext>
            </a:extLst>
          </p:cNvPr>
          <p:cNvSpPr txBox="1">
            <a:spLocks noGrp="1"/>
          </p:cNvSpPr>
          <p:nvPr>
            <p:ph type="sldNum" sz="quarter" idx="7"/>
          </p:nvPr>
        </p:nvSpPr>
        <p:spPr>
          <a:xfrm>
            <a:off x="467359" y="6612432"/>
            <a:ext cx="168909" cy="165734"/>
          </a:xfrm>
          <a:prstGeom prst="rect">
            <a:avLst/>
          </a:prstGeom>
        </p:spPr>
        <p:txBody>
          <a:bodyPr vert="horz" wrap="square" lIns="0" tIns="0" rIns="0" bIns="0" rtlCol="0">
            <a:spAutoFit/>
          </a:bodyPr>
          <a:lstStyle>
            <a:defPPr>
              <a:defRPr kern="0"/>
            </a:defPPr>
            <a:lvl1pPr>
              <a:defRPr sz="1100" b="0" i="0">
                <a:solidFill>
                  <a:schemeClr val="tx1"/>
                </a:solidFill>
                <a:latin typeface="Calibri"/>
                <a:cs typeface="Calibri"/>
              </a:defRPr>
            </a:lvl1pPr>
          </a:lstStyle>
          <a:p>
            <a:pPr marL="12700">
              <a:lnSpc>
                <a:spcPts val="1150"/>
              </a:lnSpc>
            </a:pPr>
            <a:fld id="{81D60167-4931-47E6-BA6A-407CBD079E47}" type="slidenum">
              <a:rPr lang="it-IT" spc="-25" smtClean="0"/>
              <a:pPr marL="12700">
                <a:lnSpc>
                  <a:spcPts val="1150"/>
                </a:lnSpc>
              </a:pPr>
              <a:t>36</a:t>
            </a:fld>
            <a:endParaRPr spc="-25" dirty="0"/>
          </a:p>
        </p:txBody>
      </p:sp>
      <p:sp>
        <p:nvSpPr>
          <p:cNvPr id="21" name="object 12">
            <a:extLst>
              <a:ext uri="{FF2B5EF4-FFF2-40B4-BE49-F238E27FC236}">
                <a16:creationId xmlns:a16="http://schemas.microsoft.com/office/drawing/2014/main" id="{56D97114-F0FF-45C3-4815-43D6413A5EC8}"/>
              </a:ext>
            </a:extLst>
          </p:cNvPr>
          <p:cNvSpPr/>
          <p:nvPr/>
        </p:nvSpPr>
        <p:spPr>
          <a:xfrm flipV="1">
            <a:off x="9601200" y="2128284"/>
            <a:ext cx="1045124" cy="347335"/>
          </a:xfrm>
          <a:custGeom>
            <a:avLst/>
            <a:gdLst/>
            <a:ahLst/>
            <a:cxnLst/>
            <a:rect l="l" t="t" r="r" b="b"/>
            <a:pathLst>
              <a:path w="10391140" h="289560">
                <a:moveTo>
                  <a:pt x="0" y="289560"/>
                </a:moveTo>
                <a:lnTo>
                  <a:pt x="10390631" y="289560"/>
                </a:lnTo>
                <a:lnTo>
                  <a:pt x="10390631" y="0"/>
                </a:lnTo>
                <a:lnTo>
                  <a:pt x="0" y="0"/>
                </a:lnTo>
                <a:lnTo>
                  <a:pt x="0" y="289560"/>
                </a:lnTo>
                <a:close/>
              </a:path>
            </a:pathLst>
          </a:custGeom>
          <a:ln w="28575">
            <a:solidFill>
              <a:srgbClr val="FF0000"/>
            </a:solidFill>
          </a:ln>
        </p:spPr>
        <p:txBody>
          <a:bodyPr wrap="square" lIns="0" tIns="0" rIns="0" bIns="0" rtlCol="0"/>
          <a:lstStyle/>
          <a:p>
            <a:endParaRPr/>
          </a:p>
        </p:txBody>
      </p:sp>
      <p:sp>
        <p:nvSpPr>
          <p:cNvPr id="23" name="object 11">
            <a:extLst>
              <a:ext uri="{FF2B5EF4-FFF2-40B4-BE49-F238E27FC236}">
                <a16:creationId xmlns:a16="http://schemas.microsoft.com/office/drawing/2014/main" id="{2D96B99F-6C97-91C5-2B13-99DF6B8C1BD5}"/>
              </a:ext>
            </a:extLst>
          </p:cNvPr>
          <p:cNvSpPr/>
          <p:nvPr/>
        </p:nvSpPr>
        <p:spPr>
          <a:xfrm rot="16432086">
            <a:off x="10757754" y="2096613"/>
            <a:ext cx="101783" cy="431473"/>
          </a:xfrm>
          <a:custGeom>
            <a:avLst/>
            <a:gdLst/>
            <a:ahLst/>
            <a:cxnLst/>
            <a:rect l="l" t="t" r="r" b="b"/>
            <a:pathLst>
              <a:path w="76200" h="289560">
                <a:moveTo>
                  <a:pt x="38100" y="50799"/>
                </a:moveTo>
                <a:lnTo>
                  <a:pt x="28575" y="57149"/>
                </a:lnTo>
                <a:lnTo>
                  <a:pt x="28575" y="289305"/>
                </a:lnTo>
                <a:lnTo>
                  <a:pt x="47625" y="289305"/>
                </a:lnTo>
                <a:lnTo>
                  <a:pt x="47625" y="57149"/>
                </a:lnTo>
                <a:lnTo>
                  <a:pt x="38100" y="50799"/>
                </a:lnTo>
                <a:close/>
              </a:path>
              <a:path w="76200" h="289560">
                <a:moveTo>
                  <a:pt x="38100" y="0"/>
                </a:moveTo>
                <a:lnTo>
                  <a:pt x="0" y="76199"/>
                </a:lnTo>
                <a:lnTo>
                  <a:pt x="28575" y="57149"/>
                </a:lnTo>
                <a:lnTo>
                  <a:pt x="28575" y="50799"/>
                </a:lnTo>
                <a:lnTo>
                  <a:pt x="63500" y="50799"/>
                </a:lnTo>
                <a:lnTo>
                  <a:pt x="38100" y="0"/>
                </a:lnTo>
                <a:close/>
              </a:path>
              <a:path w="76200" h="289560">
                <a:moveTo>
                  <a:pt x="63500" y="50799"/>
                </a:moveTo>
                <a:lnTo>
                  <a:pt x="47625" y="50799"/>
                </a:lnTo>
                <a:lnTo>
                  <a:pt x="47625" y="57149"/>
                </a:lnTo>
                <a:lnTo>
                  <a:pt x="76200" y="76199"/>
                </a:lnTo>
                <a:lnTo>
                  <a:pt x="63500" y="50799"/>
                </a:lnTo>
                <a:close/>
              </a:path>
              <a:path w="76200" h="289560">
                <a:moveTo>
                  <a:pt x="38100" y="50799"/>
                </a:moveTo>
                <a:lnTo>
                  <a:pt x="28575" y="50799"/>
                </a:lnTo>
                <a:lnTo>
                  <a:pt x="28575" y="57149"/>
                </a:lnTo>
                <a:lnTo>
                  <a:pt x="38100" y="50799"/>
                </a:lnTo>
                <a:close/>
              </a:path>
              <a:path w="76200" h="289560">
                <a:moveTo>
                  <a:pt x="47625" y="50799"/>
                </a:moveTo>
                <a:lnTo>
                  <a:pt x="38100" y="50799"/>
                </a:lnTo>
                <a:lnTo>
                  <a:pt x="47625" y="57149"/>
                </a:lnTo>
                <a:lnTo>
                  <a:pt x="47625" y="50799"/>
                </a:lnTo>
                <a:close/>
              </a:path>
            </a:pathLst>
          </a:custGeom>
          <a:solidFill>
            <a:srgbClr val="FF0000"/>
          </a:solidFill>
        </p:spPr>
        <p:txBody>
          <a:bodyPr wrap="square" lIns="0" tIns="0" rIns="0" bIns="0" rtlCol="0"/>
          <a:lstStyle/>
          <a:p>
            <a:endParaRPr dirty="0"/>
          </a:p>
        </p:txBody>
      </p:sp>
      <p:sp>
        <p:nvSpPr>
          <p:cNvPr id="5" name="CasellaDiTesto 4">
            <a:extLst>
              <a:ext uri="{FF2B5EF4-FFF2-40B4-BE49-F238E27FC236}">
                <a16:creationId xmlns:a16="http://schemas.microsoft.com/office/drawing/2014/main" id="{A53D7FBF-9251-678D-886F-8490AF60E3CC}"/>
              </a:ext>
            </a:extLst>
          </p:cNvPr>
          <p:cNvSpPr txBox="1"/>
          <p:nvPr/>
        </p:nvSpPr>
        <p:spPr>
          <a:xfrm>
            <a:off x="914400" y="1575174"/>
            <a:ext cx="4724400" cy="13849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indent="0" algn="just" rtl="0" eaLnBrk="1" latinLnBrk="0" hangingPunct="1">
              <a:buNone/>
            </a:pPr>
            <a:r>
              <a:rPr lang="en-US" sz="1400" i="1" dirty="0">
                <a:solidFill>
                  <a:srgbClr val="000000"/>
                </a:solidFill>
                <a:effectLst/>
                <a:latin typeface="Arial" panose="020B0604020202020204" pitchFamily="34" charset="0"/>
              </a:rPr>
              <a:t>CASE A:</a:t>
            </a:r>
            <a:r>
              <a:rPr lang="en-US" sz="1400" dirty="0">
                <a:solidFill>
                  <a:srgbClr val="000000"/>
                </a:solidFill>
                <a:effectLst/>
                <a:latin typeface="Arial" panose="020B0604020202020204" pitchFamily="34" charset="0"/>
              </a:rPr>
              <a:t> </a:t>
            </a:r>
            <a:r>
              <a:rPr lang="en-US" sz="1400" b="1" dirty="0">
                <a:solidFill>
                  <a:srgbClr val="000000"/>
                </a:solidFill>
                <a:effectLst/>
                <a:latin typeface="Arial" panose="020B0604020202020204" pitchFamily="34" charset="0"/>
              </a:rPr>
              <a:t>NOT ELIGIBLE for the Qualification System</a:t>
            </a:r>
            <a:endParaRPr lang="en-US" sz="1400" dirty="0">
              <a:solidFill>
                <a:srgbClr val="000000"/>
              </a:solidFill>
              <a:effectLst/>
              <a:latin typeface="Arial" panose="020B0604020202020204" pitchFamily="34" charset="0"/>
            </a:endParaRPr>
          </a:p>
          <a:p>
            <a:pPr marL="0" indent="0" algn="just" rtl="0" eaLnBrk="1" latinLnBrk="0" hangingPunct="1">
              <a:buNone/>
            </a:pPr>
            <a:r>
              <a:rPr lang="en-US" sz="1400" dirty="0">
                <a:solidFill>
                  <a:srgbClr val="000000"/>
                </a:solidFill>
                <a:effectLst/>
                <a:latin typeface="Arial" panose="020B0604020202020204" pitchFamily="34" charset="0"/>
              </a:rPr>
              <a:t>You are informed that you do not meet the requirements for the qualification system, but you can still proceed with the standard registration to the </a:t>
            </a:r>
            <a:r>
              <a:rPr lang="en-US" sz="1400" b="1" dirty="0">
                <a:solidFill>
                  <a:srgbClr val="000000"/>
                </a:solidFill>
                <a:effectLst/>
                <a:latin typeface="Arial" panose="020B0604020202020204" pitchFamily="34" charset="0"/>
              </a:rPr>
              <a:t>Supplier Register</a:t>
            </a:r>
            <a:r>
              <a:rPr lang="en-US" sz="1400" dirty="0">
                <a:solidFill>
                  <a:srgbClr val="000000"/>
                </a:solidFill>
                <a:effectLst/>
                <a:latin typeface="Arial" panose="020B0604020202020204" pitchFamily="34" charset="0"/>
              </a:rPr>
              <a:t>.</a:t>
            </a:r>
          </a:p>
          <a:p>
            <a:pPr marL="0" indent="0" algn="just" rtl="0" eaLnBrk="1" latinLnBrk="0" hangingPunct="1">
              <a:buNone/>
            </a:pPr>
            <a:r>
              <a:rPr lang="en-US" sz="1400" dirty="0">
                <a:solidFill>
                  <a:srgbClr val="000000"/>
                </a:solidFill>
                <a:effectLst/>
                <a:latin typeface="Arial" panose="020B0604020202020204" pitchFamily="34" charset="0"/>
              </a:rPr>
              <a:t>To continue, please check the </a:t>
            </a:r>
            <a:r>
              <a:rPr lang="en-US" sz="1400" b="1" dirty="0">
                <a:solidFill>
                  <a:srgbClr val="000000"/>
                </a:solidFill>
                <a:effectLst/>
                <a:latin typeface="Arial" panose="020B0604020202020204" pitchFamily="34" charset="0"/>
              </a:rPr>
              <a:t>«Acknowledgment»</a:t>
            </a:r>
            <a:r>
              <a:rPr lang="en-US" sz="1400" dirty="0">
                <a:solidFill>
                  <a:srgbClr val="000000"/>
                </a:solidFill>
                <a:effectLst/>
                <a:latin typeface="Arial" panose="020B0604020202020204" pitchFamily="34" charset="0"/>
              </a:rPr>
              <a:t> box to confirm that you have read the outcome.</a:t>
            </a:r>
            <a:endParaRPr kumimoji="0" lang="it-IT" sz="1400" b="0" i="0" u="none" strike="noStrike" kern="0" cap="none" spc="0" normalizeH="0" baseline="0" noProof="0" dirty="0">
              <a:ln>
                <a:noFill/>
              </a:ln>
              <a:solidFill>
                <a:sysClr val="windowText" lastClr="000000"/>
              </a:solidFill>
              <a:effectLst/>
              <a:uLnTx/>
              <a:uFillTx/>
            </a:endParaRPr>
          </a:p>
        </p:txBody>
      </p:sp>
      <p:sp>
        <p:nvSpPr>
          <p:cNvPr id="6" name="CasellaDiTesto 5">
            <a:extLst>
              <a:ext uri="{FF2B5EF4-FFF2-40B4-BE49-F238E27FC236}">
                <a16:creationId xmlns:a16="http://schemas.microsoft.com/office/drawing/2014/main" id="{C6783B16-6576-8270-4114-8DD65712FB32}"/>
              </a:ext>
            </a:extLst>
          </p:cNvPr>
          <p:cNvSpPr txBox="1"/>
          <p:nvPr/>
        </p:nvSpPr>
        <p:spPr>
          <a:xfrm>
            <a:off x="914397" y="3012318"/>
            <a:ext cx="4724399" cy="138499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kern="0"/>
            </a:defPPr>
            <a:lvl1pPr marL="0" marR="0" lvl="0" indent="0" algn="just" defTabSz="914400" eaLnBrk="1" fontAlgn="auto" latinLnBrk="0" hangingPunct="1">
              <a:lnSpc>
                <a:spcPct val="100000"/>
              </a:lnSpc>
              <a:spcBef>
                <a:spcPts val="0"/>
              </a:spcBef>
              <a:spcAft>
                <a:spcPts val="0"/>
              </a:spcAft>
              <a:buClrTx/>
              <a:buSzTx/>
              <a:buFontTx/>
              <a:buNone/>
              <a:tabLst/>
              <a:defRPr kumimoji="0" sz="1400" b="0" i="1" u="none" strike="noStrike" kern="0" cap="none" spc="0" normalizeH="0" baseline="0">
                <a:ln>
                  <a:noFill/>
                </a:ln>
                <a:solidFill>
                  <a:sysClr val="windowText" lastClr="000000"/>
                </a:solidFill>
                <a:effectLst/>
                <a:uLnTx/>
                <a:uFillTx/>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marL="0" indent="0" algn="just" rtl="0" eaLnBrk="1" latinLnBrk="0" hangingPunct="1">
              <a:buNone/>
            </a:pPr>
            <a:r>
              <a:rPr lang="en-US" sz="1400" i="1" dirty="0">
                <a:solidFill>
                  <a:srgbClr val="000000"/>
                </a:solidFill>
                <a:effectLst/>
                <a:latin typeface="Arial" panose="020B0604020202020204" pitchFamily="34" charset="0"/>
              </a:rPr>
              <a:t>CASE B</a:t>
            </a:r>
            <a:r>
              <a:rPr lang="en-US" sz="1400" dirty="0">
                <a:solidFill>
                  <a:srgbClr val="000000"/>
                </a:solidFill>
                <a:effectLst/>
                <a:latin typeface="Arial" panose="020B0604020202020204" pitchFamily="34" charset="0"/>
              </a:rPr>
              <a:t>:SQ EU Qualification 02, Choice of Participation (Yes/No)</a:t>
            </a:r>
          </a:p>
          <a:p>
            <a:pPr marL="0" indent="0" algn="just" rtl="0" eaLnBrk="1" latinLnBrk="0" hangingPunct="1">
              <a:buNone/>
            </a:pPr>
            <a:r>
              <a:rPr lang="en-US" sz="1400" dirty="0">
                <a:solidFill>
                  <a:srgbClr val="000000"/>
                </a:solidFill>
                <a:effectLst/>
                <a:latin typeface="Arial" panose="020B0604020202020204" pitchFamily="34" charset="0"/>
              </a:rPr>
              <a:t>Once eligibility is confirmed, you are required to specify </a:t>
            </a:r>
            <a:r>
              <a:rPr lang="en-US" sz="1400" b="1" dirty="0">
                <a:solidFill>
                  <a:srgbClr val="000000"/>
                </a:solidFill>
                <a:effectLst/>
                <a:latin typeface="Arial" panose="020B0604020202020204" pitchFamily="34" charset="0"/>
              </a:rPr>
              <a:t>your intention to participate or not participate</a:t>
            </a:r>
            <a:r>
              <a:rPr lang="en-US" sz="1400" dirty="0">
                <a:solidFill>
                  <a:srgbClr val="000000"/>
                </a:solidFill>
                <a:effectLst/>
                <a:latin typeface="Arial" panose="020B0604020202020204" pitchFamily="34" charset="0"/>
              </a:rPr>
              <a:t> in the Qualification System for that category. The selection is necessary to complete the procedure.</a:t>
            </a:r>
            <a:endParaRPr lang="it-IT" i="0" dirty="0"/>
          </a:p>
        </p:txBody>
      </p:sp>
      <p:sp>
        <p:nvSpPr>
          <p:cNvPr id="22" name="CasellaDiTesto 21">
            <a:extLst>
              <a:ext uri="{FF2B5EF4-FFF2-40B4-BE49-F238E27FC236}">
                <a16:creationId xmlns:a16="http://schemas.microsoft.com/office/drawing/2014/main" id="{C825F6DC-5383-008F-B1A7-F1DD321178BB}"/>
              </a:ext>
            </a:extLst>
          </p:cNvPr>
          <p:cNvSpPr txBox="1"/>
          <p:nvPr/>
        </p:nvSpPr>
        <p:spPr>
          <a:xfrm>
            <a:off x="5867400" y="3471535"/>
            <a:ext cx="6011907" cy="181588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defPPr>
              <a:defRPr kern="0"/>
            </a:defPPr>
            <a:lvl1pPr marL="0" marR="0" lvl="0" indent="0" algn="just" defTabSz="914400" eaLnBrk="1" fontAlgn="auto" latinLnBrk="0" hangingPunct="1">
              <a:lnSpc>
                <a:spcPct val="100000"/>
              </a:lnSpc>
              <a:spcBef>
                <a:spcPts val="0"/>
              </a:spcBef>
              <a:spcAft>
                <a:spcPts val="0"/>
              </a:spcAft>
              <a:buClrTx/>
              <a:buSzTx/>
              <a:buFontTx/>
              <a:buNone/>
              <a:tabLst/>
              <a:defRPr kumimoji="0" sz="1400" b="0" i="1" u="none" strike="noStrike" kern="0" cap="none" spc="0" normalizeH="0" baseline="0">
                <a:ln>
                  <a:noFill/>
                </a:ln>
                <a:solidFill>
                  <a:sysClr val="windowText" lastClr="000000"/>
                </a:solidFill>
                <a:effectLst/>
                <a:uLnTx/>
                <a:uFillTx/>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marL="0" indent="0" algn="just" rtl="0" eaLnBrk="1" latinLnBrk="0" hangingPunct="1">
              <a:buNone/>
            </a:pPr>
            <a:r>
              <a:rPr lang="en-US" sz="1400" b="1" dirty="0">
                <a:solidFill>
                  <a:srgbClr val="000000"/>
                </a:solidFill>
                <a:effectLst/>
                <a:latin typeface="Arial" panose="020B0604020202020204" pitchFamily="34" charset="0"/>
              </a:rPr>
              <a:t>If you choose to join</a:t>
            </a:r>
            <a:r>
              <a:rPr lang="en-US" sz="1400" dirty="0">
                <a:solidFill>
                  <a:srgbClr val="000000"/>
                </a:solidFill>
                <a:effectLst/>
                <a:latin typeface="Arial" panose="020B0604020202020204" pitchFamily="34" charset="0"/>
              </a:rPr>
              <a:t>, you will access the Qualification System questionnaires, which consist of a series of specific requirements.</a:t>
            </a:r>
          </a:p>
          <a:p>
            <a:pPr marL="0" indent="0" algn="just" rtl="0" eaLnBrk="1" latinLnBrk="0" hangingPunct="1">
              <a:buNone/>
            </a:pPr>
            <a:r>
              <a:rPr lang="en-US" sz="1400" dirty="0">
                <a:solidFill>
                  <a:srgbClr val="000000"/>
                </a:solidFill>
                <a:effectLst/>
                <a:latin typeface="Arial" panose="020B0604020202020204" pitchFamily="34" charset="0"/>
              </a:rPr>
              <a:t>If these questionnaires reveal that the requirements are not met, you will be informed that you are not eligible for the Qualification System and ONLY THE REGISTRATION APPLICATION TO THE REGISTER WILL BE EVALUATED.</a:t>
            </a:r>
          </a:p>
          <a:p>
            <a:pPr marL="0" indent="0" algn="just" rtl="0" eaLnBrk="1" latinLnBrk="0" hangingPunct="1">
              <a:buNone/>
            </a:pPr>
            <a:r>
              <a:rPr lang="en-US" sz="1400" dirty="0">
                <a:solidFill>
                  <a:srgbClr val="000000"/>
                </a:solidFill>
                <a:effectLst/>
                <a:latin typeface="Arial" panose="020B0604020202020204" pitchFamily="34" charset="0"/>
              </a:rPr>
              <a:t>At this point, click on the </a:t>
            </a:r>
            <a:r>
              <a:rPr lang="en-US" sz="1400" b="1" dirty="0">
                <a:solidFill>
                  <a:srgbClr val="000000"/>
                </a:solidFill>
                <a:effectLst/>
                <a:latin typeface="Arial" panose="020B0604020202020204" pitchFamily="34" charset="0"/>
              </a:rPr>
              <a:t>"Acknowledgment"</a:t>
            </a:r>
            <a:r>
              <a:rPr lang="en-US" sz="1400" dirty="0">
                <a:solidFill>
                  <a:srgbClr val="000000"/>
                </a:solidFill>
                <a:effectLst/>
                <a:latin typeface="Arial" panose="020B0604020202020204" pitchFamily="34" charset="0"/>
              </a:rPr>
              <a:t> field to confirm that you have read the information and to proceed.</a:t>
            </a:r>
            <a:endParaRPr lang="it-IT" i="0" dirty="0"/>
          </a:p>
        </p:txBody>
      </p:sp>
      <p:cxnSp>
        <p:nvCxnSpPr>
          <p:cNvPr id="25" name="Connettore 2 24">
            <a:extLst>
              <a:ext uri="{FF2B5EF4-FFF2-40B4-BE49-F238E27FC236}">
                <a16:creationId xmlns:a16="http://schemas.microsoft.com/office/drawing/2014/main" id="{7D9319C5-D4B8-BFC9-E8ED-013672491E75}"/>
              </a:ext>
            </a:extLst>
          </p:cNvPr>
          <p:cNvCxnSpPr/>
          <p:nvPr/>
        </p:nvCxnSpPr>
        <p:spPr>
          <a:xfrm flipH="1">
            <a:off x="5029200" y="5273231"/>
            <a:ext cx="533400"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object 12">
            <a:extLst>
              <a:ext uri="{FF2B5EF4-FFF2-40B4-BE49-F238E27FC236}">
                <a16:creationId xmlns:a16="http://schemas.microsoft.com/office/drawing/2014/main" id="{8B88E3D3-D8C6-A1D2-1051-20740EA05DCB}"/>
              </a:ext>
            </a:extLst>
          </p:cNvPr>
          <p:cNvSpPr/>
          <p:nvPr/>
        </p:nvSpPr>
        <p:spPr>
          <a:xfrm flipV="1">
            <a:off x="9601200" y="5910575"/>
            <a:ext cx="1045124" cy="299184"/>
          </a:xfrm>
          <a:custGeom>
            <a:avLst/>
            <a:gdLst/>
            <a:ahLst/>
            <a:cxnLst/>
            <a:rect l="l" t="t" r="r" b="b"/>
            <a:pathLst>
              <a:path w="10391140" h="289560">
                <a:moveTo>
                  <a:pt x="0" y="289560"/>
                </a:moveTo>
                <a:lnTo>
                  <a:pt x="10390631" y="289560"/>
                </a:lnTo>
                <a:lnTo>
                  <a:pt x="10390631" y="0"/>
                </a:lnTo>
                <a:lnTo>
                  <a:pt x="0" y="0"/>
                </a:lnTo>
                <a:lnTo>
                  <a:pt x="0" y="289560"/>
                </a:lnTo>
                <a:close/>
              </a:path>
            </a:pathLst>
          </a:custGeom>
          <a:ln w="28575">
            <a:solidFill>
              <a:srgbClr val="FF0000"/>
            </a:solidFill>
          </a:ln>
        </p:spPr>
        <p:txBody>
          <a:bodyPr wrap="square" lIns="0" tIns="0" rIns="0" bIns="0" rtlCol="0"/>
          <a:lstStyle/>
          <a:p>
            <a:endParaRPr/>
          </a:p>
        </p:txBody>
      </p:sp>
      <p:sp>
        <p:nvSpPr>
          <p:cNvPr id="29" name="object 11">
            <a:extLst>
              <a:ext uri="{FF2B5EF4-FFF2-40B4-BE49-F238E27FC236}">
                <a16:creationId xmlns:a16="http://schemas.microsoft.com/office/drawing/2014/main" id="{5AF34DE6-241C-C6EB-699A-1CD4BD58E39A}"/>
              </a:ext>
            </a:extLst>
          </p:cNvPr>
          <p:cNvSpPr/>
          <p:nvPr/>
        </p:nvSpPr>
        <p:spPr>
          <a:xfrm rot="16432086">
            <a:off x="10795149" y="5820543"/>
            <a:ext cx="101783" cy="431473"/>
          </a:xfrm>
          <a:custGeom>
            <a:avLst/>
            <a:gdLst/>
            <a:ahLst/>
            <a:cxnLst/>
            <a:rect l="l" t="t" r="r" b="b"/>
            <a:pathLst>
              <a:path w="76200" h="289560">
                <a:moveTo>
                  <a:pt x="38100" y="50799"/>
                </a:moveTo>
                <a:lnTo>
                  <a:pt x="28575" y="57149"/>
                </a:lnTo>
                <a:lnTo>
                  <a:pt x="28575" y="289305"/>
                </a:lnTo>
                <a:lnTo>
                  <a:pt x="47625" y="289305"/>
                </a:lnTo>
                <a:lnTo>
                  <a:pt x="47625" y="57149"/>
                </a:lnTo>
                <a:lnTo>
                  <a:pt x="38100" y="50799"/>
                </a:lnTo>
                <a:close/>
              </a:path>
              <a:path w="76200" h="289560">
                <a:moveTo>
                  <a:pt x="38100" y="0"/>
                </a:moveTo>
                <a:lnTo>
                  <a:pt x="0" y="76199"/>
                </a:lnTo>
                <a:lnTo>
                  <a:pt x="28575" y="57149"/>
                </a:lnTo>
                <a:lnTo>
                  <a:pt x="28575" y="50799"/>
                </a:lnTo>
                <a:lnTo>
                  <a:pt x="63500" y="50799"/>
                </a:lnTo>
                <a:lnTo>
                  <a:pt x="38100" y="0"/>
                </a:lnTo>
                <a:close/>
              </a:path>
              <a:path w="76200" h="289560">
                <a:moveTo>
                  <a:pt x="63500" y="50799"/>
                </a:moveTo>
                <a:lnTo>
                  <a:pt x="47625" y="50799"/>
                </a:lnTo>
                <a:lnTo>
                  <a:pt x="47625" y="57149"/>
                </a:lnTo>
                <a:lnTo>
                  <a:pt x="76200" y="76199"/>
                </a:lnTo>
                <a:lnTo>
                  <a:pt x="63500" y="50799"/>
                </a:lnTo>
                <a:close/>
              </a:path>
              <a:path w="76200" h="289560">
                <a:moveTo>
                  <a:pt x="38100" y="50799"/>
                </a:moveTo>
                <a:lnTo>
                  <a:pt x="28575" y="50799"/>
                </a:lnTo>
                <a:lnTo>
                  <a:pt x="28575" y="57149"/>
                </a:lnTo>
                <a:lnTo>
                  <a:pt x="38100" y="50799"/>
                </a:lnTo>
                <a:close/>
              </a:path>
              <a:path w="76200" h="289560">
                <a:moveTo>
                  <a:pt x="47625" y="50799"/>
                </a:moveTo>
                <a:lnTo>
                  <a:pt x="38100" y="50799"/>
                </a:lnTo>
                <a:lnTo>
                  <a:pt x="47625" y="57149"/>
                </a:lnTo>
                <a:lnTo>
                  <a:pt x="47625" y="50799"/>
                </a:lnTo>
                <a:close/>
              </a:path>
            </a:pathLst>
          </a:custGeom>
          <a:solidFill>
            <a:srgbClr val="FF0000"/>
          </a:solidFill>
        </p:spPr>
        <p:txBody>
          <a:bodyPr wrap="square" lIns="0" tIns="0" rIns="0" bIns="0" rtlCol="0"/>
          <a:lstStyle/>
          <a:p>
            <a:endParaRPr dirty="0"/>
          </a:p>
        </p:txBody>
      </p:sp>
      <p:sp>
        <p:nvSpPr>
          <p:cNvPr id="4" name="Freccia in giù 3">
            <a:extLst>
              <a:ext uri="{FF2B5EF4-FFF2-40B4-BE49-F238E27FC236}">
                <a16:creationId xmlns:a16="http://schemas.microsoft.com/office/drawing/2014/main" id="{A92A8937-0AA1-289D-4B1D-A434D0DC2E31}"/>
              </a:ext>
            </a:extLst>
          </p:cNvPr>
          <p:cNvSpPr/>
          <p:nvPr/>
        </p:nvSpPr>
        <p:spPr>
          <a:xfrm>
            <a:off x="9067800" y="5026654"/>
            <a:ext cx="533400" cy="5334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a:extLst>
              <a:ext uri="{FF2B5EF4-FFF2-40B4-BE49-F238E27FC236}">
                <a16:creationId xmlns:a16="http://schemas.microsoft.com/office/drawing/2014/main" id="{D31A263F-2BF5-2459-7961-687B4188B48C}"/>
              </a:ext>
            </a:extLst>
          </p:cNvPr>
          <p:cNvSpPr/>
          <p:nvPr/>
        </p:nvSpPr>
        <p:spPr>
          <a:xfrm>
            <a:off x="3657600" y="4140911"/>
            <a:ext cx="533400" cy="5334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a:extLst>
              <a:ext uri="{FF2B5EF4-FFF2-40B4-BE49-F238E27FC236}">
                <a16:creationId xmlns:a16="http://schemas.microsoft.com/office/drawing/2014/main" id="{8D9DC42A-7D1F-946B-8572-675B327A8268}"/>
              </a:ext>
            </a:extLst>
          </p:cNvPr>
          <p:cNvSpPr/>
          <p:nvPr/>
        </p:nvSpPr>
        <p:spPr>
          <a:xfrm rot="16200000">
            <a:off x="5638796" y="1623496"/>
            <a:ext cx="533400" cy="533400"/>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Google Shape;608;p46">
            <a:extLst>
              <a:ext uri="{FF2B5EF4-FFF2-40B4-BE49-F238E27FC236}">
                <a16:creationId xmlns:a16="http://schemas.microsoft.com/office/drawing/2014/main" id="{1AEF6D03-7D95-6C83-1A25-80C8C9866302}"/>
              </a:ext>
            </a:extLst>
          </p:cNvPr>
          <p:cNvSpPr txBox="1">
            <a:spLocks/>
          </p:cNvSpPr>
          <p:nvPr/>
        </p:nvSpPr>
        <p:spPr>
          <a:xfrm>
            <a:off x="1247774" y="147346"/>
            <a:ext cx="10102849" cy="64239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2pPr>
            <a:lvl3pPr marR="0" lvl="2"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3pPr>
            <a:lvl4pPr marR="0" lvl="3"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4pPr>
            <a:lvl5pPr marR="0" lvl="4"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5pPr>
            <a:lvl6pPr marR="0" lvl="5"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6pPr>
            <a:lvl7pPr marR="0" lvl="6"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7pPr>
            <a:lvl8pPr marR="0" lvl="7"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8pPr>
            <a:lvl9pPr marR="0" lvl="8"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9pPr>
          </a:lstStyle>
          <a:p>
            <a:pPr marL="457200" indent="-457200">
              <a:lnSpc>
                <a:spcPct val="93000"/>
              </a:lnSpc>
              <a:buSzPts val="2200"/>
              <a:buFont typeface="Arial"/>
              <a:buAutoNum type="alphaLcParenR" startAt="6"/>
            </a:pPr>
            <a:r>
              <a:rPr lang="it-IT" sz="2200" b="1" dirty="0">
                <a:solidFill>
                  <a:srgbClr val="000000"/>
                </a:solidFill>
                <a:latin typeface="Arial"/>
                <a:ea typeface="Arial"/>
                <a:cs typeface="Arial"/>
                <a:sym typeface="Arial"/>
              </a:rPr>
              <a:t>Application for </a:t>
            </a:r>
            <a:r>
              <a:rPr lang="it-IT" sz="2200" b="1" dirty="0" err="1">
                <a:solidFill>
                  <a:srgbClr val="000000"/>
                </a:solidFill>
                <a:latin typeface="Arial"/>
                <a:ea typeface="Arial"/>
                <a:cs typeface="Arial"/>
                <a:sym typeface="Arial"/>
              </a:rPr>
              <a:t>qualification</a:t>
            </a:r>
            <a:r>
              <a:rPr lang="it-IT" sz="2200" b="1" dirty="0">
                <a:solidFill>
                  <a:srgbClr val="000000"/>
                </a:solidFill>
                <a:latin typeface="Arial"/>
                <a:ea typeface="Arial"/>
                <a:cs typeface="Arial"/>
                <a:sym typeface="Arial"/>
              </a:rPr>
              <a:t> on new </a:t>
            </a:r>
            <a:r>
              <a:rPr lang="it-IT" sz="2200" b="1" dirty="0" err="1">
                <a:solidFill>
                  <a:srgbClr val="000000"/>
                </a:solidFill>
                <a:latin typeface="Arial"/>
                <a:ea typeface="Arial"/>
                <a:cs typeface="Arial"/>
                <a:sym typeface="Arial"/>
              </a:rPr>
              <a:t>categories</a:t>
            </a:r>
            <a:r>
              <a:rPr lang="it-IT" sz="2200" b="1" dirty="0">
                <a:solidFill>
                  <a:srgbClr val="000000"/>
                </a:solidFill>
                <a:latin typeface="Arial"/>
                <a:ea typeface="Arial"/>
                <a:cs typeface="Arial"/>
                <a:sym typeface="Arial"/>
              </a:rPr>
              <a:t> </a:t>
            </a:r>
            <a:r>
              <a:rPr lang="en-US" sz="2400" b="1" dirty="0">
                <a:solidFill>
                  <a:srgbClr val="000000"/>
                </a:solidFill>
                <a:latin typeface="Arial" panose="020B0604020202020204" pitchFamily="34" charset="0"/>
              </a:rPr>
              <a:t> - </a:t>
            </a:r>
            <a:r>
              <a:rPr lang="en-US" sz="1600" dirty="0">
                <a:solidFill>
                  <a:srgbClr val="000000"/>
                </a:solidFill>
                <a:latin typeface="Arial" panose="020B0604020202020204" pitchFamily="34" charset="0"/>
              </a:rPr>
              <a:t>Qualification Systems (if applicable)</a:t>
            </a:r>
            <a:endParaRPr lang="it-IT" sz="1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72257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AB0B7-7DB5-805E-85BA-F23051F20F4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F3906E7-2C90-F961-D4D7-6C875FE744C7}"/>
              </a:ext>
            </a:extLst>
          </p:cNvPr>
          <p:cNvSpPr txBox="1"/>
          <p:nvPr/>
        </p:nvSpPr>
        <p:spPr>
          <a:xfrm>
            <a:off x="627380" y="922756"/>
            <a:ext cx="11170920" cy="1182375"/>
          </a:xfrm>
          <a:prstGeom prst="rect">
            <a:avLst/>
          </a:prstGeom>
        </p:spPr>
        <p:txBody>
          <a:bodyPr vert="horz" wrap="square" lIns="0" tIns="12700" rIns="0" bIns="0" rtlCol="0">
            <a:spAutoFit/>
          </a:bodyPr>
          <a:lstStyle/>
          <a:p>
            <a:pPr marL="0" indent="0" algn="l" rtl="0">
              <a:spcBef>
                <a:spcPts val="840"/>
              </a:spcBef>
              <a:buNone/>
            </a:pPr>
            <a:r>
              <a:rPr lang="en-US" sz="1400" dirty="0">
                <a:solidFill>
                  <a:srgbClr val="000000"/>
                </a:solidFill>
                <a:effectLst/>
                <a:latin typeface="Arial" panose="020B0604020202020204" pitchFamily="34" charset="0"/>
              </a:rPr>
              <a:t>The category will now be visible in the "</a:t>
            </a:r>
            <a:r>
              <a:rPr lang="en-US" sz="1400" i="1" dirty="0">
                <a:solidFill>
                  <a:srgbClr val="000000"/>
                </a:solidFill>
                <a:effectLst/>
                <a:latin typeface="Arial" panose="020B0604020202020204" pitchFamily="34" charset="0"/>
              </a:rPr>
              <a:t>My Categories</a:t>
            </a:r>
            <a:r>
              <a:rPr lang="en-US" sz="1400" dirty="0">
                <a:solidFill>
                  <a:srgbClr val="000000"/>
                </a:solidFill>
                <a:effectLst/>
                <a:latin typeface="Arial" panose="020B0604020202020204" pitchFamily="34" charset="0"/>
              </a:rPr>
              <a:t>" section, where you can also view its details and edit the responses if necessary.</a:t>
            </a:r>
          </a:p>
          <a:p>
            <a:pPr marL="0" indent="0" algn="l" rtl="0">
              <a:spcBef>
                <a:spcPts val="840"/>
              </a:spcBef>
              <a:buNone/>
            </a:pPr>
            <a:r>
              <a:rPr lang="en-US" sz="1400" dirty="0">
                <a:solidFill>
                  <a:srgbClr val="000000"/>
                </a:solidFill>
                <a:effectLst/>
                <a:latin typeface="Arial" panose="020B0604020202020204" pitchFamily="34" charset="0"/>
              </a:rPr>
              <a:t>​</a:t>
            </a:r>
          </a:p>
          <a:p>
            <a:pPr marL="0" indent="0" algn="l" rtl="0">
              <a:spcBef>
                <a:spcPts val="840"/>
              </a:spcBef>
              <a:buNone/>
            </a:pPr>
            <a:r>
              <a:rPr lang="en-US" sz="1400" dirty="0">
                <a:solidFill>
                  <a:srgbClr val="000000"/>
                </a:solidFill>
                <a:effectLst/>
                <a:latin typeface="Arial" panose="020B0604020202020204" pitchFamily="34" charset="0"/>
              </a:rPr>
              <a:t>Once all the responses have been provided, the icon next to the Category Code will turn green, and the status will subsequently change to 'Evaluation'.</a:t>
            </a:r>
          </a:p>
          <a:p>
            <a:pPr marL="0" indent="0" algn="l" rtl="0">
              <a:spcBef>
                <a:spcPts val="840"/>
              </a:spcBef>
              <a:buNone/>
            </a:pPr>
            <a:r>
              <a:rPr lang="en-US" sz="1400" dirty="0">
                <a:solidFill>
                  <a:srgbClr val="000000"/>
                </a:solidFill>
                <a:effectLst/>
                <a:latin typeface="Arial" panose="020B0604020202020204" pitchFamily="34" charset="0"/>
              </a:rPr>
              <a:t>At that point, the qualification will be created, and the applications will enter the review phase to verify their compliance.</a:t>
            </a:r>
            <a:endParaRPr lang="it-IT" sz="1400" spc="-10" dirty="0">
              <a:solidFill>
                <a:srgbClr val="0D0D0D"/>
              </a:solidFill>
              <a:latin typeface="Arial MT"/>
              <a:cs typeface="Arial MT"/>
            </a:endParaRPr>
          </a:p>
        </p:txBody>
      </p:sp>
      <p:pic>
        <p:nvPicPr>
          <p:cNvPr id="3" name="object 3">
            <a:extLst>
              <a:ext uri="{FF2B5EF4-FFF2-40B4-BE49-F238E27FC236}">
                <a16:creationId xmlns:a16="http://schemas.microsoft.com/office/drawing/2014/main" id="{20C63CAB-8B0C-3668-BF9A-AF11C5E5AFB6}"/>
              </a:ext>
            </a:extLst>
          </p:cNvPr>
          <p:cNvPicPr/>
          <p:nvPr/>
        </p:nvPicPr>
        <p:blipFill>
          <a:blip r:embed="rId2" cstate="print"/>
          <a:stretch>
            <a:fillRect/>
          </a:stretch>
        </p:blipFill>
        <p:spPr>
          <a:xfrm>
            <a:off x="11536952" y="192568"/>
            <a:ext cx="342355" cy="296091"/>
          </a:xfrm>
          <a:prstGeom prst="rect">
            <a:avLst/>
          </a:prstGeom>
        </p:spPr>
      </p:pic>
      <p:sp>
        <p:nvSpPr>
          <p:cNvPr id="15" name="object 15">
            <a:extLst>
              <a:ext uri="{FF2B5EF4-FFF2-40B4-BE49-F238E27FC236}">
                <a16:creationId xmlns:a16="http://schemas.microsoft.com/office/drawing/2014/main" id="{F231118F-B889-9A6C-1C5F-40854F1A8402}"/>
              </a:ext>
            </a:extLst>
          </p:cNvPr>
          <p:cNvSpPr txBox="1">
            <a:spLocks noGrp="1"/>
          </p:cNvSpPr>
          <p:nvPr>
            <p:ph type="sldNum" sz="quarter" idx="7"/>
          </p:nvPr>
        </p:nvSpPr>
        <p:spPr>
          <a:xfrm>
            <a:off x="467359" y="6612432"/>
            <a:ext cx="168909" cy="165734"/>
          </a:xfrm>
          <a:prstGeom prst="rect">
            <a:avLst/>
          </a:prstGeom>
        </p:spPr>
        <p:txBody>
          <a:bodyPr vert="horz" wrap="square" lIns="0" tIns="0" rIns="0" bIns="0" rtlCol="0">
            <a:spAutoFit/>
          </a:bodyPr>
          <a:lstStyle>
            <a:defPPr>
              <a:defRPr kern="0"/>
            </a:defPPr>
            <a:lvl1pPr>
              <a:defRPr sz="1100" b="0" i="0">
                <a:solidFill>
                  <a:schemeClr val="tx1"/>
                </a:solidFill>
                <a:latin typeface="Calibri"/>
                <a:cs typeface="Calibri"/>
              </a:defRPr>
            </a:lvl1pPr>
          </a:lstStyle>
          <a:p>
            <a:pPr marL="12700">
              <a:lnSpc>
                <a:spcPts val="1150"/>
              </a:lnSpc>
            </a:pPr>
            <a:fld id="{81D60167-4931-47E6-BA6A-407CBD079E47}" type="slidenum">
              <a:rPr lang="it-IT" spc="-25" smtClean="0"/>
              <a:pPr marL="12700">
                <a:lnSpc>
                  <a:spcPts val="1150"/>
                </a:lnSpc>
              </a:pPr>
              <a:t>37</a:t>
            </a:fld>
            <a:endParaRPr spc="-25" dirty="0"/>
          </a:p>
        </p:txBody>
      </p:sp>
      <p:pic>
        <p:nvPicPr>
          <p:cNvPr id="5" name="Immagine 4" descr="Immagine che contiene testo, software, Carattere, schermata&#10;&#10;Il contenuto generato dall'IA potrebbe non essere corretto.">
            <a:extLst>
              <a:ext uri="{FF2B5EF4-FFF2-40B4-BE49-F238E27FC236}">
                <a16:creationId xmlns:a16="http://schemas.microsoft.com/office/drawing/2014/main" id="{3C1D689A-712C-F1B9-C8CD-5D90CEF34A66}"/>
              </a:ext>
            </a:extLst>
          </p:cNvPr>
          <p:cNvPicPr>
            <a:picLocks noChangeAspect="1"/>
          </p:cNvPicPr>
          <p:nvPr/>
        </p:nvPicPr>
        <p:blipFill>
          <a:blip r:embed="rId3"/>
          <a:stretch>
            <a:fillRect/>
          </a:stretch>
        </p:blipFill>
        <p:spPr>
          <a:xfrm>
            <a:off x="1828800" y="2867691"/>
            <a:ext cx="8534400" cy="1850232"/>
          </a:xfrm>
          <a:prstGeom prst="rect">
            <a:avLst/>
          </a:prstGeom>
          <a:ln>
            <a:noFill/>
          </a:ln>
          <a:effectLst>
            <a:outerShdw blurRad="190500" algn="tl" rotWithShape="0">
              <a:srgbClr val="000000">
                <a:alpha val="70000"/>
              </a:srgbClr>
            </a:outerShdw>
          </a:effectLst>
        </p:spPr>
      </p:pic>
      <p:sp>
        <p:nvSpPr>
          <p:cNvPr id="7" name="Google Shape;608;p46">
            <a:extLst>
              <a:ext uri="{FF2B5EF4-FFF2-40B4-BE49-F238E27FC236}">
                <a16:creationId xmlns:a16="http://schemas.microsoft.com/office/drawing/2014/main" id="{69F0B7FC-8AB0-B148-7A46-10FE0C318817}"/>
              </a:ext>
            </a:extLst>
          </p:cNvPr>
          <p:cNvSpPr txBox="1">
            <a:spLocks/>
          </p:cNvSpPr>
          <p:nvPr/>
        </p:nvSpPr>
        <p:spPr>
          <a:xfrm>
            <a:off x="1247774" y="147346"/>
            <a:ext cx="10102849" cy="64239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2pPr>
            <a:lvl3pPr marR="0" lvl="2"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3pPr>
            <a:lvl4pPr marR="0" lvl="3"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4pPr>
            <a:lvl5pPr marR="0" lvl="4" algn="l" rtl="0">
              <a:lnSpc>
                <a:spcPct val="75000"/>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5pPr>
            <a:lvl6pPr marR="0" lvl="5"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6pPr>
            <a:lvl7pPr marR="0" lvl="6"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7pPr>
            <a:lvl8pPr marR="0" lvl="7"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8pPr>
            <a:lvl9pPr marR="0" lvl="8" algn="l" rtl="0">
              <a:lnSpc>
                <a:spcPct val="66666"/>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9pPr>
          </a:lstStyle>
          <a:p>
            <a:pPr marL="457200" indent="-457200">
              <a:lnSpc>
                <a:spcPct val="93000"/>
              </a:lnSpc>
              <a:buSzPts val="2200"/>
              <a:buFont typeface="Arial"/>
              <a:buAutoNum type="alphaLcParenR" startAt="6"/>
            </a:pPr>
            <a:r>
              <a:rPr lang="it-IT" sz="2200" b="1" dirty="0">
                <a:solidFill>
                  <a:srgbClr val="000000"/>
                </a:solidFill>
                <a:latin typeface="Arial"/>
                <a:ea typeface="Arial"/>
                <a:cs typeface="Arial"/>
                <a:sym typeface="Arial"/>
              </a:rPr>
              <a:t>Application for </a:t>
            </a:r>
            <a:r>
              <a:rPr lang="it-IT" sz="2200" b="1" dirty="0" err="1">
                <a:solidFill>
                  <a:srgbClr val="000000"/>
                </a:solidFill>
                <a:latin typeface="Arial"/>
                <a:ea typeface="Arial"/>
                <a:cs typeface="Arial"/>
                <a:sym typeface="Arial"/>
              </a:rPr>
              <a:t>qualification</a:t>
            </a:r>
            <a:r>
              <a:rPr lang="it-IT" sz="2200" b="1" dirty="0">
                <a:solidFill>
                  <a:srgbClr val="000000"/>
                </a:solidFill>
                <a:latin typeface="Arial"/>
                <a:ea typeface="Arial"/>
                <a:cs typeface="Arial"/>
                <a:sym typeface="Arial"/>
              </a:rPr>
              <a:t> on new </a:t>
            </a:r>
            <a:r>
              <a:rPr lang="it-IT" sz="2200" b="1" dirty="0" err="1">
                <a:solidFill>
                  <a:srgbClr val="000000"/>
                </a:solidFill>
                <a:latin typeface="Arial"/>
                <a:ea typeface="Arial"/>
                <a:cs typeface="Arial"/>
                <a:sym typeface="Arial"/>
              </a:rPr>
              <a:t>categories</a:t>
            </a:r>
            <a:endParaRPr lang="it-IT" sz="1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30280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3" name="Immagine 2">
            <a:extLst>
              <a:ext uri="{FF2B5EF4-FFF2-40B4-BE49-F238E27FC236}">
                <a16:creationId xmlns:a16="http://schemas.microsoft.com/office/drawing/2014/main" id="{0672B94C-AC34-3F68-B2FC-38F909964267}"/>
              </a:ext>
            </a:extLst>
          </p:cNvPr>
          <p:cNvPicPr>
            <a:picLocks noChangeAspect="1"/>
          </p:cNvPicPr>
          <p:nvPr/>
        </p:nvPicPr>
        <p:blipFill>
          <a:blip r:embed="rId3">
            <a:alphaModFix/>
          </a:blip>
          <a:stretch>
            <a:fillRect/>
          </a:stretch>
        </p:blipFill>
        <p:spPr>
          <a:xfrm>
            <a:off x="2652512" y="2420438"/>
            <a:ext cx="6886976" cy="2167640"/>
          </a:xfrm>
          <a:prstGeom prst="rect">
            <a:avLst/>
          </a:prstGeom>
          <a:noFill/>
          <a:ln>
            <a:noFill/>
          </a:ln>
          <a:effectLst>
            <a:outerShdw blurRad="190500" algn="tl" rotWithShape="0">
              <a:srgbClr val="000000">
                <a:alpha val="68240"/>
              </a:srgbClr>
            </a:outerShdw>
          </a:effectLst>
        </p:spPr>
      </p:pic>
      <p:pic>
        <p:nvPicPr>
          <p:cNvPr id="5" name="Immagine 4">
            <a:extLst>
              <a:ext uri="{FF2B5EF4-FFF2-40B4-BE49-F238E27FC236}">
                <a16:creationId xmlns:a16="http://schemas.microsoft.com/office/drawing/2014/main" id="{10D7AD1E-5DF5-2506-9220-5EF858ABDD1F}"/>
              </a:ext>
            </a:extLst>
          </p:cNvPr>
          <p:cNvPicPr>
            <a:picLocks noChangeAspect="1"/>
          </p:cNvPicPr>
          <p:nvPr/>
        </p:nvPicPr>
        <p:blipFill>
          <a:blip r:embed="rId4">
            <a:alphaModFix/>
          </a:blip>
          <a:stretch>
            <a:fillRect/>
          </a:stretch>
        </p:blipFill>
        <p:spPr>
          <a:xfrm>
            <a:off x="2873827" y="4660686"/>
            <a:ext cx="6194085" cy="2072436"/>
          </a:xfrm>
          <a:prstGeom prst="rect">
            <a:avLst/>
          </a:prstGeom>
          <a:noFill/>
          <a:ln>
            <a:noFill/>
          </a:ln>
          <a:effectLst>
            <a:outerShdw blurRad="190500" algn="tl" rotWithShape="0">
              <a:srgbClr val="000000">
                <a:alpha val="68240"/>
              </a:srgbClr>
            </a:outerShdw>
          </a:effectLst>
        </p:spPr>
      </p:pic>
      <p:sp>
        <p:nvSpPr>
          <p:cNvPr id="636" name="Google Shape;636;p48"/>
          <p:cNvSpPr txBox="1">
            <a:spLocks noGrp="1"/>
          </p:cNvSpPr>
          <p:nvPr>
            <p:ph type="body" idx="1"/>
          </p:nvPr>
        </p:nvSpPr>
        <p:spPr>
          <a:xfrm>
            <a:off x="566057" y="933060"/>
            <a:ext cx="11034073" cy="282075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How to </a:t>
            </a:r>
            <a:r>
              <a:rPr lang="it-IT" sz="1400" b="0" i="0" err="1">
                <a:solidFill>
                  <a:srgbClr val="0D0D0D"/>
                </a:solidFill>
                <a:latin typeface="Arial"/>
                <a:ea typeface="Arial"/>
                <a:cs typeface="Arial"/>
                <a:sym typeface="Arial"/>
              </a:rPr>
              <a:t>proceed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when</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documents</a:t>
            </a:r>
            <a:r>
              <a:rPr lang="it-IT" sz="1400" b="0" i="0">
                <a:solidFill>
                  <a:srgbClr val="0D0D0D"/>
                </a:solidFill>
                <a:latin typeface="Arial"/>
                <a:ea typeface="Arial"/>
                <a:cs typeface="Arial"/>
                <a:sym typeface="Arial"/>
              </a:rPr>
              <a:t> are </a:t>
            </a:r>
            <a:r>
              <a:rPr lang="it-IT" sz="1400" b="0" i="0" err="1">
                <a:solidFill>
                  <a:srgbClr val="0D0D0D"/>
                </a:solidFill>
                <a:latin typeface="Arial"/>
                <a:ea typeface="Arial"/>
                <a:cs typeface="Arial"/>
                <a:sym typeface="Arial"/>
              </a:rPr>
              <a:t>about</a:t>
            </a:r>
            <a:r>
              <a:rPr lang="it-IT" sz="1400" b="0" i="0">
                <a:solidFill>
                  <a:srgbClr val="0D0D0D"/>
                </a:solidFill>
                <a:latin typeface="Arial"/>
                <a:ea typeface="Arial"/>
                <a:cs typeface="Arial"/>
                <a:sym typeface="Arial"/>
              </a:rPr>
              <a:t> to </a:t>
            </a:r>
            <a:r>
              <a:rPr lang="it-IT" sz="1400" b="0" i="0" err="1">
                <a:solidFill>
                  <a:srgbClr val="0D0D0D"/>
                </a:solidFill>
                <a:latin typeface="Arial"/>
                <a:ea typeface="Arial"/>
                <a:cs typeface="Arial"/>
                <a:sym typeface="Arial"/>
              </a:rPr>
              <a:t>expire</a:t>
            </a:r>
            <a:r>
              <a:rPr lang="it-IT" sz="1400" b="0" i="0">
                <a:solidFill>
                  <a:srgbClr val="0D0D0D"/>
                </a:solidFill>
                <a:latin typeface="Arial"/>
                <a:ea typeface="Arial"/>
                <a:cs typeface="Arial"/>
                <a:sym typeface="Arial"/>
              </a:rPr>
              <a:t> or </a:t>
            </a:r>
            <a:r>
              <a:rPr lang="it-IT" sz="1400" b="0" i="0" err="1">
                <a:solidFill>
                  <a:srgbClr val="0D0D0D"/>
                </a:solidFill>
                <a:latin typeface="Arial"/>
                <a:ea typeface="Arial"/>
                <a:cs typeface="Arial"/>
                <a:sym typeface="Arial"/>
              </a:rPr>
              <a:t>have</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expired</a:t>
            </a:r>
            <a:r>
              <a:rPr lang="it-IT" sz="1400" b="0" i="0">
                <a:solidFill>
                  <a:srgbClr val="0D0D0D"/>
                </a:solidFill>
                <a:latin typeface="Arial"/>
                <a:ea typeface="Arial"/>
                <a:cs typeface="Arial"/>
                <a:sym typeface="Arial"/>
              </a:rPr>
              <a:t>:</a:t>
            </a:r>
            <a:endParaRPr sz="1400" b="1" i="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Check the </a:t>
            </a:r>
            <a:r>
              <a:rPr lang="it-IT" sz="1400" b="0" i="0" err="1">
                <a:solidFill>
                  <a:srgbClr val="0D0D0D"/>
                </a:solidFill>
                <a:latin typeface="Arial"/>
                <a:ea typeface="Arial"/>
                <a:cs typeface="Arial"/>
                <a:sym typeface="Arial"/>
              </a:rPr>
              <a:t>content</a:t>
            </a:r>
            <a:r>
              <a:rPr lang="it-IT" sz="1400" b="0" i="0">
                <a:solidFill>
                  <a:srgbClr val="0D0D0D"/>
                </a:solidFill>
                <a:latin typeface="Arial"/>
                <a:ea typeface="Arial"/>
                <a:cs typeface="Arial"/>
                <a:sym typeface="Arial"/>
              </a:rPr>
              <a:t> of the e-mail to </a:t>
            </a:r>
            <a:r>
              <a:rPr lang="it-IT" sz="1400" b="0" i="0" err="1">
                <a:solidFill>
                  <a:srgbClr val="0D0D0D"/>
                </a:solidFill>
                <a:latin typeface="Arial"/>
                <a:ea typeface="Arial"/>
                <a:cs typeface="Arial"/>
                <a:sym typeface="Arial"/>
              </a:rPr>
              <a:t>identify</a:t>
            </a:r>
            <a:r>
              <a:rPr lang="it-IT" sz="1400" b="0" i="0">
                <a:solidFill>
                  <a:srgbClr val="0D0D0D"/>
                </a:solidFill>
                <a:latin typeface="Arial"/>
                <a:ea typeface="Arial"/>
                <a:cs typeface="Arial"/>
                <a:sym typeface="Arial"/>
              </a:rPr>
              <a:t> the </a:t>
            </a:r>
            <a:r>
              <a:rPr lang="it-IT" sz="1400" b="0" i="0" err="1">
                <a:solidFill>
                  <a:srgbClr val="0D0D0D"/>
                </a:solidFill>
                <a:latin typeface="Arial"/>
                <a:ea typeface="Arial"/>
                <a:cs typeface="Arial"/>
                <a:sym typeface="Arial"/>
              </a:rPr>
              <a:t>documents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concerned</a:t>
            </a:r>
            <a:r>
              <a:rPr lang="it-IT" sz="1400" b="0" i="0">
                <a:solidFill>
                  <a:srgbClr val="0D0D0D"/>
                </a:solidFill>
                <a:latin typeface="Arial"/>
                <a:ea typeface="Arial"/>
                <a:cs typeface="Arial"/>
                <a:sym typeface="Arial"/>
              </a:rPr>
              <a:t> and the </a:t>
            </a:r>
            <a:r>
              <a:rPr lang="it-IT" sz="1400" b="0" i="0" err="1">
                <a:solidFill>
                  <a:srgbClr val="0D0D0D"/>
                </a:solidFill>
                <a:latin typeface="Arial"/>
                <a:ea typeface="Arial"/>
                <a:cs typeface="Arial"/>
                <a:sym typeface="Arial"/>
              </a:rPr>
              <a:t>expiry</a:t>
            </a:r>
            <a:r>
              <a:rPr lang="it-IT" sz="1400" b="0" i="0">
                <a:solidFill>
                  <a:srgbClr val="0D0D0D"/>
                </a:solidFill>
                <a:latin typeface="Arial"/>
                <a:ea typeface="Arial"/>
                <a:cs typeface="Arial"/>
                <a:sym typeface="Arial"/>
              </a:rPr>
              <a:t> date </a:t>
            </a:r>
            <a:r>
              <a:rPr lang="it-IT" sz="1400" b="0" i="0" err="1">
                <a:solidFill>
                  <a:srgbClr val="0D0D0D"/>
                </a:solidFill>
                <a:latin typeface="Arial"/>
                <a:ea typeface="Arial"/>
                <a:cs typeface="Arial"/>
                <a:sym typeface="Arial"/>
              </a:rPr>
              <a:t>indicated</a:t>
            </a:r>
            <a:r>
              <a:rPr lang="it-IT" sz="1400" b="0" i="0">
                <a:solidFill>
                  <a:srgbClr val="0D0D0D"/>
                </a:solidFill>
                <a:latin typeface="Arial"/>
                <a:ea typeface="Arial"/>
                <a:cs typeface="Arial"/>
                <a:sym typeface="Arial"/>
              </a:rPr>
              <a:t>. </a:t>
            </a:r>
            <a:endParaRPr sz="1400" b="1" i="0">
              <a:solidFill>
                <a:srgbClr val="0D0D0D"/>
              </a:solidFill>
              <a:latin typeface="Arial"/>
              <a:ea typeface="Arial"/>
              <a:cs typeface="Arial"/>
              <a:sym typeface="Arial"/>
            </a:endParaRPr>
          </a:p>
          <a:p>
            <a:pPr marL="342900" lvl="0" indent="-342900" algn="l" rtl="0">
              <a:lnSpc>
                <a:spcPct val="150000"/>
              </a:lnSpc>
              <a:spcBef>
                <a:spcPts val="0"/>
              </a:spcBef>
              <a:spcAft>
                <a:spcPts val="0"/>
              </a:spcAft>
              <a:buSzPts val="1400"/>
              <a:buFont typeface="Arial"/>
              <a:buAutoNum type="alphaLcParenR"/>
            </a:pPr>
            <a:r>
              <a:rPr lang="it-IT" sz="1400">
                <a:solidFill>
                  <a:srgbClr val="0D0D0D"/>
                </a:solidFill>
              </a:rPr>
              <a:t>In the 'My </a:t>
            </a:r>
            <a:r>
              <a:rPr lang="it-IT" sz="1400" err="1">
                <a:solidFill>
                  <a:srgbClr val="0D0D0D"/>
                </a:solidFill>
              </a:rPr>
              <a:t>Categories</a:t>
            </a:r>
            <a:r>
              <a:rPr lang="it-IT" sz="1400">
                <a:solidFill>
                  <a:srgbClr val="0D0D0D"/>
                </a:solidFill>
              </a:rPr>
              <a:t>' </a:t>
            </a:r>
            <a:r>
              <a:rPr lang="it-IT" sz="1400" err="1">
                <a:solidFill>
                  <a:srgbClr val="0D0D0D"/>
                </a:solidFill>
              </a:rPr>
              <a:t>section</a:t>
            </a:r>
            <a:r>
              <a:rPr lang="it-IT" sz="1400">
                <a:solidFill>
                  <a:srgbClr val="0D0D0D"/>
                </a:solidFill>
              </a:rPr>
              <a:t>, </a:t>
            </a:r>
            <a:r>
              <a:rPr lang="it-IT" sz="1400" i="0" err="1">
                <a:solidFill>
                  <a:srgbClr val="0D0D0D"/>
                </a:solidFill>
                <a:latin typeface="Arial"/>
                <a:ea typeface="Arial"/>
                <a:cs typeface="Arial"/>
                <a:sym typeface="Arial"/>
              </a:rPr>
              <a:t>select</a:t>
            </a:r>
            <a:r>
              <a:rPr lang="it-IT" sz="1400" i="0">
                <a:solidFill>
                  <a:srgbClr val="0D0D0D"/>
                </a:solidFill>
                <a:latin typeface="Arial"/>
                <a:ea typeface="Arial"/>
                <a:cs typeface="Arial"/>
                <a:sym typeface="Arial"/>
              </a:rPr>
              <a:t> </a:t>
            </a:r>
            <a:r>
              <a:rPr lang="it-IT" sz="1400" b="0" i="0">
                <a:solidFill>
                  <a:srgbClr val="0D0D0D"/>
                </a:solidFill>
                <a:latin typeface="Arial"/>
                <a:ea typeface="Arial"/>
                <a:cs typeface="Arial"/>
                <a:sym typeface="Arial"/>
              </a:rPr>
              <a:t>the </a:t>
            </a:r>
            <a:r>
              <a:rPr lang="it-IT" sz="1400" b="0"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 </a:t>
            </a:r>
            <a:r>
              <a:rPr lang="it-IT" sz="1400" err="1">
                <a:solidFill>
                  <a:srgbClr val="0D0D0D"/>
                </a:solidFill>
              </a:rPr>
              <a:t>identified</a:t>
            </a:r>
            <a:r>
              <a:rPr lang="it-IT" sz="1400">
                <a:solidFill>
                  <a:srgbClr val="0D0D0D"/>
                </a:solidFill>
              </a:rPr>
              <a:t> with the </a:t>
            </a:r>
            <a:r>
              <a:rPr lang="it-IT" sz="1400" err="1">
                <a:solidFill>
                  <a:srgbClr val="0D0D0D"/>
                </a:solidFill>
              </a:rPr>
              <a:t>expired</a:t>
            </a:r>
            <a:r>
              <a:rPr lang="it-IT" sz="1400">
                <a:solidFill>
                  <a:srgbClr val="0D0D0D"/>
                </a:solidFill>
              </a:rPr>
              <a:t> </a:t>
            </a:r>
            <a:r>
              <a:rPr lang="it-IT" sz="1400" err="1">
                <a:solidFill>
                  <a:srgbClr val="0D0D0D"/>
                </a:solidFill>
              </a:rPr>
              <a:t>documents</a:t>
            </a:r>
            <a:r>
              <a:rPr lang="it-IT" sz="1400" b="0" i="0">
                <a:solidFill>
                  <a:srgbClr val="0D0D0D"/>
                </a:solidFill>
                <a:latin typeface="Arial"/>
                <a:ea typeface="Arial"/>
                <a:cs typeface="Arial"/>
                <a:sym typeface="Arial"/>
              </a:rPr>
              <a:t>, and access the </a:t>
            </a:r>
            <a:r>
              <a:rPr lang="it-IT" sz="1400" b="0"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details</a:t>
            </a:r>
            <a:r>
              <a:rPr lang="it-IT" sz="1400" b="0" i="0">
                <a:solidFill>
                  <a:srgbClr val="0D0D0D"/>
                </a:solidFill>
                <a:latin typeface="Arial"/>
                <a:ea typeface="Arial"/>
                <a:cs typeface="Arial"/>
                <a:sym typeface="Arial"/>
              </a:rPr>
              <a:t> (1). Here </a:t>
            </a:r>
            <a:r>
              <a:rPr lang="it-IT" sz="1400" b="0" i="0" err="1">
                <a:solidFill>
                  <a:srgbClr val="0D0D0D"/>
                </a:solidFill>
                <a:latin typeface="Arial"/>
                <a:ea typeface="Arial"/>
                <a:cs typeface="Arial"/>
                <a:sym typeface="Arial"/>
              </a:rPr>
              <a:t>you</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will</a:t>
            </a:r>
            <a:r>
              <a:rPr lang="it-IT" sz="1400" b="0" i="0">
                <a:solidFill>
                  <a:srgbClr val="0D0D0D"/>
                </a:solidFill>
                <a:latin typeface="Arial"/>
                <a:ea typeface="Arial"/>
                <a:cs typeface="Arial"/>
                <a:sym typeface="Arial"/>
              </a:rPr>
              <a:t> be </a:t>
            </a:r>
            <a:r>
              <a:rPr lang="it-IT" sz="1400" b="0" i="0" err="1">
                <a:solidFill>
                  <a:srgbClr val="0D0D0D"/>
                </a:solidFill>
                <a:latin typeface="Arial"/>
                <a:ea typeface="Arial"/>
                <a:cs typeface="Arial"/>
                <a:sym typeface="Arial"/>
              </a:rPr>
              <a:t>able</a:t>
            </a:r>
            <a:r>
              <a:rPr lang="it-IT" sz="1400" b="0" i="0">
                <a:solidFill>
                  <a:srgbClr val="0D0D0D"/>
                </a:solidFill>
                <a:latin typeface="Arial"/>
                <a:ea typeface="Arial"/>
                <a:cs typeface="Arial"/>
                <a:sym typeface="Arial"/>
              </a:rPr>
              <a:t> to locate </a:t>
            </a:r>
            <a:r>
              <a:rPr lang="it-IT" sz="1400" b="0" i="0" err="1">
                <a:solidFill>
                  <a:srgbClr val="0D0D0D"/>
                </a:solidFill>
                <a:latin typeface="Arial"/>
                <a:ea typeface="Arial"/>
                <a:cs typeface="Arial"/>
                <a:sym typeface="Arial"/>
              </a:rPr>
              <a:t>expired</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documents</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marked</a:t>
            </a:r>
            <a:r>
              <a:rPr lang="it-IT" sz="1400" b="0" i="0">
                <a:solidFill>
                  <a:srgbClr val="0D0D0D"/>
                </a:solidFill>
                <a:latin typeface="Arial"/>
                <a:ea typeface="Arial"/>
                <a:cs typeface="Arial"/>
                <a:sym typeface="Arial"/>
              </a:rPr>
              <a:t> </a:t>
            </a:r>
            <a:r>
              <a:rPr lang="it-IT" sz="1400" b="0" i="1">
                <a:solidFill>
                  <a:srgbClr val="0D0D0D"/>
                </a:solidFill>
                <a:latin typeface="Arial"/>
                <a:ea typeface="Arial"/>
                <a:cs typeface="Arial"/>
                <a:sym typeface="Arial"/>
              </a:rPr>
              <a:t>'*</a:t>
            </a:r>
            <a:r>
              <a:rPr lang="it-IT" sz="1400" b="0" i="1" err="1">
                <a:solidFill>
                  <a:srgbClr val="0D0D0D"/>
                </a:solidFill>
                <a:latin typeface="Arial"/>
                <a:ea typeface="Arial"/>
                <a:cs typeface="Arial"/>
                <a:sym typeface="Arial"/>
              </a:rPr>
              <a:t>Expiired</a:t>
            </a:r>
            <a:r>
              <a:rPr lang="it-IT" sz="1400" b="0" i="1">
                <a:solidFill>
                  <a:srgbClr val="0D0D0D"/>
                </a:solidFill>
                <a:latin typeface="Arial"/>
                <a:ea typeface="Arial"/>
                <a:cs typeface="Arial"/>
                <a:sym typeface="Arial"/>
              </a:rPr>
              <a:t> on:[</a:t>
            </a:r>
            <a:r>
              <a:rPr lang="it-IT" sz="1400" b="0" i="1" err="1">
                <a:solidFill>
                  <a:srgbClr val="0D0D0D"/>
                </a:solidFill>
                <a:latin typeface="Arial"/>
                <a:ea typeface="Arial"/>
                <a:cs typeface="Arial"/>
                <a:sym typeface="Arial"/>
              </a:rPr>
              <a:t>dd</a:t>
            </a:r>
            <a:r>
              <a:rPr lang="it-IT" sz="1400" b="0" i="1">
                <a:solidFill>
                  <a:srgbClr val="0D0D0D"/>
                </a:solidFill>
                <a:latin typeface="Arial"/>
                <a:ea typeface="Arial"/>
                <a:cs typeface="Arial"/>
                <a:sym typeface="Arial"/>
              </a:rPr>
              <a:t>/mm/</a:t>
            </a:r>
            <a:r>
              <a:rPr lang="it-IT" sz="1400" b="0" i="1" err="1">
                <a:solidFill>
                  <a:srgbClr val="0D0D0D"/>
                </a:solidFill>
                <a:latin typeface="Arial"/>
                <a:ea typeface="Arial"/>
                <a:cs typeface="Arial"/>
                <a:sym typeface="Arial"/>
              </a:rPr>
              <a:t>year</a:t>
            </a:r>
            <a:r>
              <a:rPr lang="it-IT" sz="1400" b="0" i="1">
                <a:solidFill>
                  <a:srgbClr val="0D0D0D"/>
                </a:solidFill>
                <a:latin typeface="Arial"/>
                <a:ea typeface="Arial"/>
                <a:cs typeface="Arial"/>
                <a:sym typeface="Arial"/>
              </a:rPr>
              <a:t>]' </a:t>
            </a:r>
            <a:r>
              <a:rPr lang="it-IT" sz="1400" b="0" i="0">
                <a:solidFill>
                  <a:srgbClr val="0D0D0D"/>
                </a:solidFill>
                <a:latin typeface="Arial"/>
                <a:ea typeface="Arial"/>
                <a:cs typeface="Arial"/>
                <a:sym typeface="Arial"/>
              </a:rPr>
              <a:t>(2).</a:t>
            </a:r>
            <a:endParaRPr/>
          </a:p>
          <a:p>
            <a:pPr marL="0" lvl="0" indent="0" algn="l" rtl="0">
              <a:lnSpc>
                <a:spcPct val="150000"/>
              </a:lnSpc>
              <a:spcBef>
                <a:spcPts val="0"/>
              </a:spcBef>
              <a:spcAft>
                <a:spcPts val="0"/>
              </a:spcAft>
              <a:buSzPts val="1200"/>
              <a:buNone/>
            </a:pPr>
            <a:endParaRPr sz="1200" b="0" i="0">
              <a:solidFill>
                <a:srgbClr val="0D0D0D"/>
              </a:solidFill>
              <a:latin typeface="Arial"/>
              <a:ea typeface="Arial"/>
              <a:cs typeface="Arial"/>
              <a:sym typeface="Arial"/>
            </a:endParaRPr>
          </a:p>
        </p:txBody>
      </p:sp>
      <p:pic>
        <p:nvPicPr>
          <p:cNvPr id="637" name="Google Shape;637;p48"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638" name="Google Shape;638;p48"/>
          <p:cNvSpPr/>
          <p:nvPr/>
        </p:nvSpPr>
        <p:spPr>
          <a:xfrm>
            <a:off x="4936500" y="4151886"/>
            <a:ext cx="1159500" cy="3222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9" name="Google Shape;639;p48"/>
          <p:cNvCxnSpPr/>
          <p:nvPr/>
        </p:nvCxnSpPr>
        <p:spPr>
          <a:xfrm rot="10800000">
            <a:off x="6095982" y="4299188"/>
            <a:ext cx="322305" cy="0"/>
          </a:xfrm>
          <a:prstGeom prst="straightConnector1">
            <a:avLst/>
          </a:prstGeom>
          <a:noFill/>
          <a:ln w="19050" cap="flat" cmpd="sng">
            <a:solidFill>
              <a:srgbClr val="FF0000"/>
            </a:solidFill>
            <a:prstDash val="solid"/>
            <a:round/>
            <a:headEnd type="none" w="sm" len="sm"/>
            <a:tailEnd type="stealth" w="med" len="med"/>
          </a:ln>
        </p:spPr>
      </p:cxnSp>
      <p:sp>
        <p:nvSpPr>
          <p:cNvPr id="640" name="Google Shape;640;p48"/>
          <p:cNvSpPr/>
          <p:nvPr/>
        </p:nvSpPr>
        <p:spPr>
          <a:xfrm>
            <a:off x="6499440" y="6278979"/>
            <a:ext cx="1036823" cy="33282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41" name="Google Shape;641;p48"/>
          <p:cNvCxnSpPr/>
          <p:nvPr/>
        </p:nvCxnSpPr>
        <p:spPr>
          <a:xfrm rot="10800000">
            <a:off x="7536263" y="6453875"/>
            <a:ext cx="322200" cy="0"/>
          </a:xfrm>
          <a:prstGeom prst="straightConnector1">
            <a:avLst/>
          </a:prstGeom>
          <a:noFill/>
          <a:ln w="19050" cap="flat" cmpd="sng">
            <a:solidFill>
              <a:srgbClr val="FF0000"/>
            </a:solidFill>
            <a:prstDash val="solid"/>
            <a:round/>
            <a:headEnd type="none" w="sm" len="sm"/>
            <a:tailEnd type="stealth" w="med" len="med"/>
          </a:ln>
        </p:spPr>
      </p:cxnSp>
      <p:pic>
        <p:nvPicPr>
          <p:cNvPr id="642" name="Google Shape;642;p48" descr="Badge 1 con riempimento a tinta unita"/>
          <p:cNvPicPr preferRelativeResize="0"/>
          <p:nvPr/>
        </p:nvPicPr>
        <p:blipFill rotWithShape="1">
          <a:blip r:embed="rId6">
            <a:alphaModFix/>
          </a:blip>
          <a:srcRect/>
          <a:stretch/>
        </p:blipFill>
        <p:spPr>
          <a:xfrm>
            <a:off x="4949308" y="2493046"/>
            <a:ext cx="277150" cy="277150"/>
          </a:xfrm>
          <a:prstGeom prst="rect">
            <a:avLst/>
          </a:prstGeom>
          <a:noFill/>
          <a:ln>
            <a:noFill/>
          </a:ln>
        </p:spPr>
      </p:pic>
      <p:pic>
        <p:nvPicPr>
          <p:cNvPr id="643" name="Google Shape;643;p48" descr="Badge con riempimento a tinta unita"/>
          <p:cNvPicPr preferRelativeResize="0"/>
          <p:nvPr/>
        </p:nvPicPr>
        <p:blipFill rotWithShape="1">
          <a:blip r:embed="rId7">
            <a:alphaModFix/>
          </a:blip>
          <a:srcRect/>
          <a:stretch/>
        </p:blipFill>
        <p:spPr>
          <a:xfrm>
            <a:off x="7397687" y="5722583"/>
            <a:ext cx="277150" cy="277150"/>
          </a:xfrm>
          <a:prstGeom prst="rect">
            <a:avLst/>
          </a:prstGeom>
          <a:noFill/>
          <a:ln>
            <a:noFill/>
          </a:ln>
        </p:spPr>
      </p:pic>
      <p:sp>
        <p:nvSpPr>
          <p:cNvPr id="644" name="Google Shape;644;p48"/>
          <p:cNvSpPr txBox="1">
            <a:spLocks noGrp="1"/>
          </p:cNvSpPr>
          <p:nvPr>
            <p:ph type="title"/>
          </p:nvPr>
        </p:nvSpPr>
        <p:spPr>
          <a:xfrm>
            <a:off x="1247774" y="147346"/>
            <a:ext cx="10102800" cy="642300"/>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7"/>
            </a:pPr>
            <a:r>
              <a:rPr lang="it-IT" sz="2200" b="1">
                <a:solidFill>
                  <a:srgbClr val="000000"/>
                </a:solidFill>
                <a:latin typeface="Arial"/>
                <a:ea typeface="Arial"/>
                <a:cs typeface="Arial"/>
                <a:sym typeface="Arial"/>
              </a:rPr>
              <a:t>Expiring or expired category documents</a:t>
            </a:r>
            <a:endParaRPr sz="2200" b="1">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7" name="Immagine 6">
            <a:extLst>
              <a:ext uri="{FF2B5EF4-FFF2-40B4-BE49-F238E27FC236}">
                <a16:creationId xmlns:a16="http://schemas.microsoft.com/office/drawing/2014/main" id="{C038B6D9-5ABF-E701-5350-8EC6DE071081}"/>
              </a:ext>
            </a:extLst>
          </p:cNvPr>
          <p:cNvPicPr>
            <a:picLocks noChangeAspect="1"/>
          </p:cNvPicPr>
          <p:nvPr/>
        </p:nvPicPr>
        <p:blipFill>
          <a:blip r:embed="rId3">
            <a:alphaModFix/>
          </a:blip>
          <a:stretch>
            <a:fillRect/>
          </a:stretch>
        </p:blipFill>
        <p:spPr>
          <a:xfrm>
            <a:off x="6187153" y="3159528"/>
            <a:ext cx="5804871" cy="2202765"/>
          </a:xfrm>
          <a:prstGeom prst="rect">
            <a:avLst/>
          </a:prstGeom>
          <a:noFill/>
          <a:ln>
            <a:noFill/>
          </a:ln>
          <a:effectLst>
            <a:outerShdw blurRad="190500" algn="tl" rotWithShape="0">
              <a:srgbClr val="000000">
                <a:alpha val="69020"/>
              </a:srgbClr>
            </a:outerShdw>
          </a:effectLst>
        </p:spPr>
      </p:pic>
      <p:pic>
        <p:nvPicPr>
          <p:cNvPr id="5" name="Immagine 4">
            <a:extLst>
              <a:ext uri="{FF2B5EF4-FFF2-40B4-BE49-F238E27FC236}">
                <a16:creationId xmlns:a16="http://schemas.microsoft.com/office/drawing/2014/main" id="{A2209D27-E2FF-3EED-FFC6-1EF9B396AB7F}"/>
              </a:ext>
            </a:extLst>
          </p:cNvPr>
          <p:cNvPicPr>
            <a:picLocks noChangeAspect="1"/>
          </p:cNvPicPr>
          <p:nvPr/>
        </p:nvPicPr>
        <p:blipFill>
          <a:blip r:embed="rId4">
            <a:alphaModFix/>
          </a:blip>
          <a:stretch>
            <a:fillRect/>
          </a:stretch>
        </p:blipFill>
        <p:spPr>
          <a:xfrm>
            <a:off x="461040" y="3159528"/>
            <a:ext cx="5312329" cy="2202765"/>
          </a:xfrm>
          <a:prstGeom prst="rect">
            <a:avLst/>
          </a:prstGeom>
          <a:noFill/>
          <a:ln>
            <a:noFill/>
          </a:ln>
          <a:effectLst>
            <a:outerShdw blurRad="190500" algn="tl" rotWithShape="0">
              <a:srgbClr val="000000">
                <a:alpha val="69020"/>
              </a:srgbClr>
            </a:outerShdw>
          </a:effectLst>
        </p:spPr>
      </p:pic>
      <p:sp>
        <p:nvSpPr>
          <p:cNvPr id="464" name="Google Shape;464;p54"/>
          <p:cNvSpPr txBox="1">
            <a:spLocks noGrp="1"/>
          </p:cNvSpPr>
          <p:nvPr>
            <p:ph type="body" idx="1"/>
          </p:nvPr>
        </p:nvSpPr>
        <p:spPr>
          <a:xfrm>
            <a:off x="562700" y="1041950"/>
            <a:ext cx="11037300" cy="27120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What happens when the documents </a:t>
            </a:r>
            <a:r>
              <a:rPr lang="it-IT" sz="1400">
                <a:solidFill>
                  <a:srgbClr val="0D0D0D"/>
                </a:solidFill>
              </a:rPr>
              <a:t>of a specific category </a:t>
            </a:r>
            <a:r>
              <a:rPr lang="it-IT" sz="1400" b="0" i="0">
                <a:solidFill>
                  <a:srgbClr val="0D0D0D"/>
                </a:solidFill>
                <a:latin typeface="Arial"/>
                <a:ea typeface="Arial"/>
                <a:cs typeface="Arial"/>
                <a:sym typeface="Arial"/>
              </a:rPr>
              <a:t>are about to expire or have expired:</a:t>
            </a:r>
            <a:endParaRPr lang="it-IT" sz="1400" b="1" i="0">
              <a:solidFill>
                <a:srgbClr val="0D0D0D"/>
              </a:solidFill>
              <a:latin typeface="Arial"/>
              <a:ea typeface="Arial"/>
              <a:cs typeface="Arial"/>
              <a:sym typeface="Arial"/>
            </a:endParaRPr>
          </a:p>
          <a:p>
            <a:pPr marL="0" lvl="0" indent="0" algn="just"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When a category document is nearing expiry, you will receive an email notification with detailed instructions on how to proceed.</a:t>
            </a:r>
            <a:endParaRPr lang="it-IT" sz="1400"/>
          </a:p>
          <a:p>
            <a:pPr marL="0" lvl="0" indent="0" algn="just"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You can identify documents that are about to expire or have expired thanks to the indications in the e-mail or by looking at the ‘</a:t>
            </a:r>
            <a:r>
              <a:rPr lang="it-IT" sz="1400" i="1">
                <a:solidFill>
                  <a:srgbClr val="0D0D0D"/>
                </a:solidFill>
              </a:rPr>
              <a:t>Associated </a:t>
            </a:r>
            <a:r>
              <a:rPr lang="en-US" sz="1400" i="1">
                <a:solidFill>
                  <a:srgbClr val="0D0D0D"/>
                </a:solidFill>
              </a:rPr>
              <a:t>Classifications</a:t>
            </a:r>
            <a:r>
              <a:rPr lang="it-IT" sz="1400">
                <a:solidFill>
                  <a:srgbClr val="0D0D0D"/>
                </a:solidFill>
                <a:latin typeface="Arial"/>
                <a:ea typeface="Arial"/>
                <a:cs typeface="Arial"/>
                <a:sym typeface="Arial"/>
              </a:rPr>
              <a:t>' </a:t>
            </a:r>
            <a:r>
              <a:rPr lang="it-IT" sz="1400" b="0" i="0">
                <a:solidFill>
                  <a:srgbClr val="0D0D0D"/>
                </a:solidFill>
                <a:latin typeface="Arial"/>
                <a:ea typeface="Arial"/>
                <a:cs typeface="Arial"/>
                <a:sym typeface="Arial"/>
              </a:rPr>
              <a:t>mask, here </a:t>
            </a:r>
            <a:r>
              <a:rPr lang="it-IT" sz="1400">
                <a:solidFill>
                  <a:srgbClr val="0D0D0D"/>
                </a:solidFill>
              </a:rPr>
              <a:t>in the category detail, the field 'Document Expiry Date (First to Expire)' is indicated with the </a:t>
            </a:r>
            <a:r>
              <a:rPr lang="it-IT" sz="1400" err="1">
                <a:solidFill>
                  <a:srgbClr val="0D0D0D"/>
                </a:solidFill>
              </a:rPr>
              <a:t>attention</a:t>
            </a:r>
            <a:r>
              <a:rPr lang="it-IT" sz="1400">
                <a:solidFill>
                  <a:srgbClr val="0D0D0D"/>
                </a:solidFill>
              </a:rPr>
              <a:t> </a:t>
            </a:r>
            <a:r>
              <a:rPr lang="en-US" sz="1400">
                <a:solidFill>
                  <a:srgbClr val="0D0D0D"/>
                </a:solidFill>
              </a:rPr>
              <a:t>triangle</a:t>
            </a:r>
            <a:r>
              <a:rPr lang="it-IT" sz="1400">
                <a:solidFill>
                  <a:srgbClr val="0D0D0D"/>
                </a:solidFill>
              </a:rPr>
              <a:t> </a:t>
            </a:r>
            <a:r>
              <a:rPr lang="it-IT" sz="1400" b="0" i="0">
                <a:solidFill>
                  <a:srgbClr val="0D0D0D"/>
                </a:solidFill>
                <a:latin typeface="Arial"/>
                <a:ea typeface="Arial"/>
                <a:cs typeface="Arial"/>
                <a:sym typeface="Arial"/>
              </a:rPr>
              <a:t>‘	 '.</a:t>
            </a:r>
            <a:endParaRPr lang="it-IT" sz="1200" b="0" i="0">
              <a:solidFill>
                <a:srgbClr val="0D0D0D"/>
              </a:solidFill>
              <a:latin typeface="Arial"/>
              <a:ea typeface="Arial"/>
              <a:cs typeface="Arial"/>
              <a:sym typeface="Arial"/>
            </a:endParaRPr>
          </a:p>
        </p:txBody>
      </p:sp>
      <p:pic>
        <p:nvPicPr>
          <p:cNvPr id="465" name="Google Shape;465;p54"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pic>
        <p:nvPicPr>
          <p:cNvPr id="2" name="Google Shape;628;g2daf149abb6_1_345">
            <a:extLst>
              <a:ext uri="{FF2B5EF4-FFF2-40B4-BE49-F238E27FC236}">
                <a16:creationId xmlns:a16="http://schemas.microsoft.com/office/drawing/2014/main" id="{C651C667-46AD-445C-CF34-789AFAC3FFC7}"/>
              </a:ext>
            </a:extLst>
          </p:cNvPr>
          <p:cNvPicPr preferRelativeResize="0"/>
          <p:nvPr/>
        </p:nvPicPr>
        <p:blipFill>
          <a:blip r:embed="rId6">
            <a:alphaModFix/>
          </a:blip>
          <a:stretch>
            <a:fillRect/>
          </a:stretch>
        </p:blipFill>
        <p:spPr>
          <a:xfrm>
            <a:off x="942974" y="2372827"/>
            <a:ext cx="304800" cy="333375"/>
          </a:xfrm>
          <a:prstGeom prst="rect">
            <a:avLst/>
          </a:prstGeom>
          <a:noFill/>
          <a:ln>
            <a:noFill/>
          </a:ln>
        </p:spPr>
      </p:pic>
      <p:sp>
        <p:nvSpPr>
          <p:cNvPr id="624" name="Google Shape;624;g2daf149abb6_1_345"/>
          <p:cNvSpPr/>
          <p:nvPr/>
        </p:nvSpPr>
        <p:spPr>
          <a:xfrm>
            <a:off x="451242" y="4323690"/>
            <a:ext cx="2105691" cy="5189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5" name="Google Shape;625;g2daf149abb6_1_345"/>
          <p:cNvSpPr/>
          <p:nvPr/>
        </p:nvSpPr>
        <p:spPr>
          <a:xfrm>
            <a:off x="9423400" y="4362101"/>
            <a:ext cx="751147" cy="93802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26" name="Google Shape;626;g2daf149abb6_1_345"/>
          <p:cNvCxnSpPr/>
          <p:nvPr/>
        </p:nvCxnSpPr>
        <p:spPr>
          <a:xfrm rot="10800000">
            <a:off x="2566731" y="4614057"/>
            <a:ext cx="322200" cy="0"/>
          </a:xfrm>
          <a:prstGeom prst="straightConnector1">
            <a:avLst/>
          </a:prstGeom>
          <a:noFill/>
          <a:ln w="19050" cap="flat" cmpd="sng">
            <a:solidFill>
              <a:srgbClr val="FF0000"/>
            </a:solidFill>
            <a:prstDash val="solid"/>
            <a:round/>
            <a:headEnd type="none" w="sm" len="sm"/>
            <a:tailEnd type="stealth" w="med" len="med"/>
          </a:ln>
        </p:spPr>
      </p:cxnSp>
      <p:cxnSp>
        <p:nvCxnSpPr>
          <p:cNvPr id="627" name="Google Shape;627;g2daf149abb6_1_345"/>
          <p:cNvCxnSpPr/>
          <p:nvPr/>
        </p:nvCxnSpPr>
        <p:spPr>
          <a:xfrm rot="10800000">
            <a:off x="10135249" y="4677390"/>
            <a:ext cx="322200" cy="0"/>
          </a:xfrm>
          <a:prstGeom prst="straightConnector1">
            <a:avLst/>
          </a:prstGeom>
          <a:noFill/>
          <a:ln w="19050" cap="flat" cmpd="sng">
            <a:solidFill>
              <a:srgbClr val="FF0000"/>
            </a:solidFill>
            <a:prstDash val="solid"/>
            <a:round/>
            <a:headEnd type="none" w="sm" len="sm"/>
            <a:tailEnd type="stealth" w="med" len="med"/>
          </a:ln>
        </p:spPr>
      </p:cxnSp>
      <p:sp>
        <p:nvSpPr>
          <p:cNvPr id="6" name="Google Shape;644;p48">
            <a:extLst>
              <a:ext uri="{FF2B5EF4-FFF2-40B4-BE49-F238E27FC236}">
                <a16:creationId xmlns:a16="http://schemas.microsoft.com/office/drawing/2014/main" id="{72871A15-FA3D-D4E1-CB31-1B135C7685BC}"/>
              </a:ext>
            </a:extLst>
          </p:cNvPr>
          <p:cNvSpPr txBox="1">
            <a:spLocks noGrp="1"/>
          </p:cNvSpPr>
          <p:nvPr>
            <p:ph type="title"/>
          </p:nvPr>
        </p:nvSpPr>
        <p:spPr>
          <a:xfrm>
            <a:off x="1247774" y="147346"/>
            <a:ext cx="10102800" cy="642300"/>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7"/>
            </a:pPr>
            <a:r>
              <a:rPr lang="it-IT" sz="2200" b="1">
                <a:solidFill>
                  <a:srgbClr val="000000"/>
                </a:solidFill>
                <a:latin typeface="Arial"/>
                <a:ea typeface="Arial"/>
                <a:cs typeface="Arial"/>
                <a:sym typeface="Arial"/>
              </a:rPr>
              <a:t>Expiring or expired category documents</a:t>
            </a:r>
            <a:endParaRPr sz="2200" b="1">
              <a:solidFill>
                <a:srgbClr val="000000"/>
              </a:solidFill>
              <a:latin typeface="Arial"/>
              <a:ea typeface="Arial"/>
              <a:cs typeface="Arial"/>
              <a:sym typeface="Arial"/>
            </a:endParaRPr>
          </a:p>
        </p:txBody>
      </p:sp>
    </p:spTree>
    <p:extLst>
      <p:ext uri="{BB962C8B-B14F-4D97-AF65-F5344CB8AC3E}">
        <p14:creationId xmlns:p14="http://schemas.microsoft.com/office/powerpoint/2010/main" val="257032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1"/>
          <p:cNvSpPr txBox="1">
            <a:spLocks noGrp="1"/>
          </p:cNvSpPr>
          <p:nvPr>
            <p:ph type="body" idx="1"/>
          </p:nvPr>
        </p:nvSpPr>
        <p:spPr>
          <a:xfrm>
            <a:off x="794656" y="1034142"/>
            <a:ext cx="10620271" cy="187988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400"/>
              <a:buFont typeface="Helvetica Neue"/>
              <a:buNone/>
            </a:pPr>
            <a:r>
              <a:rPr lang="it-IT" sz="1400">
                <a:latin typeface="Arial"/>
                <a:ea typeface="Arial"/>
                <a:cs typeface="Arial"/>
                <a:sym typeface="Arial"/>
              </a:rPr>
              <a:t>After </a:t>
            </a:r>
            <a:r>
              <a:rPr lang="en-US" sz="1400">
                <a:latin typeface="Arial"/>
                <a:ea typeface="Arial"/>
                <a:cs typeface="Arial"/>
                <a:sym typeface="Arial"/>
              </a:rPr>
              <a:t>logging</a:t>
            </a:r>
            <a:r>
              <a:rPr lang="it-IT" sz="1400">
                <a:latin typeface="Arial"/>
                <a:ea typeface="Arial"/>
                <a:cs typeface="Arial"/>
                <a:sym typeface="Arial"/>
              </a:rPr>
              <a:t> in, the user </a:t>
            </a:r>
            <a:r>
              <a:rPr lang="en-US" sz="1400">
                <a:latin typeface="Arial"/>
                <a:ea typeface="Arial"/>
                <a:cs typeface="Arial"/>
                <a:sym typeface="Arial"/>
              </a:rPr>
              <a:t>is directed to the main portal screen, which displays a list of all the activities assigned and visible to the use</a:t>
            </a:r>
            <a:r>
              <a:rPr lang="it-IT" sz="1400">
                <a:latin typeface="Arial"/>
                <a:ea typeface="Arial"/>
                <a:cs typeface="Arial"/>
                <a:sym typeface="Arial"/>
              </a:rPr>
              <a:t>r.</a:t>
            </a:r>
            <a:endParaRPr/>
          </a:p>
          <a:p>
            <a:pPr marL="285750" lvl="0" indent="-285750" algn="just" rtl="0">
              <a:lnSpc>
                <a:spcPct val="10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The central part of the screen, </a:t>
            </a:r>
            <a:r>
              <a:rPr lang="en-US" sz="1400" i="1">
                <a:latin typeface="Arial"/>
                <a:ea typeface="Arial"/>
                <a:cs typeface="Arial"/>
                <a:sym typeface="Arial"/>
              </a:rPr>
              <a:t>Main Dashboard, </a:t>
            </a:r>
            <a:r>
              <a:rPr lang="en-US" sz="1400">
                <a:latin typeface="Arial"/>
                <a:ea typeface="Arial"/>
                <a:cs typeface="Arial"/>
                <a:sym typeface="Arial"/>
              </a:rPr>
              <a:t>consists of thematic sections called 'Widgets' containing quick links to the different parts of the portal </a:t>
            </a:r>
            <a:r>
              <a:rPr lang="it-IT" sz="1400">
                <a:latin typeface="Arial"/>
                <a:ea typeface="Arial"/>
                <a:cs typeface="Arial"/>
                <a:sym typeface="Arial"/>
              </a:rPr>
              <a:t>(1).</a:t>
            </a:r>
            <a:endParaRPr sz="1400">
              <a:latin typeface="Arial"/>
              <a:ea typeface="Arial"/>
              <a:cs typeface="Arial"/>
              <a:sym typeface="Arial"/>
            </a:endParaRPr>
          </a:p>
          <a:p>
            <a:pPr marL="285750" lvl="0" indent="-285750" algn="just" rtl="0">
              <a:lnSpc>
                <a:spcPct val="100000"/>
              </a:lnSpc>
              <a:spcBef>
                <a:spcPts val="280"/>
              </a:spcBef>
              <a:spcAft>
                <a:spcPts val="0"/>
              </a:spcAft>
              <a:buClr>
                <a:schemeClr val="dk1"/>
              </a:buClr>
              <a:buSzPts val="1400"/>
              <a:buFont typeface="Noto Sans Symbols"/>
              <a:buChar char="⮚"/>
            </a:pPr>
            <a:r>
              <a:rPr lang="en-US" sz="1400">
                <a:latin typeface="Arial"/>
                <a:ea typeface="Arial"/>
                <a:cs typeface="Arial"/>
                <a:sym typeface="Arial"/>
              </a:rPr>
              <a:t>In the sidebar, are available various icons, that allow the user to navigate to different areas of the application </a:t>
            </a:r>
            <a:r>
              <a:rPr lang="it-IT" sz="1400">
                <a:latin typeface="Arial"/>
                <a:ea typeface="Arial"/>
                <a:cs typeface="Arial"/>
                <a:sym typeface="Arial"/>
              </a:rPr>
              <a:t>(2).</a:t>
            </a:r>
            <a:endParaRPr sz="1400">
              <a:latin typeface="Arial"/>
              <a:ea typeface="Arial"/>
              <a:cs typeface="Arial"/>
              <a:sym typeface="Arial"/>
            </a:endParaRPr>
          </a:p>
          <a:p>
            <a:pPr marL="0" lvl="0" indent="0" algn="just" rtl="0">
              <a:lnSpc>
                <a:spcPct val="100000"/>
              </a:lnSpc>
              <a:spcBef>
                <a:spcPts val="280"/>
              </a:spcBef>
              <a:spcAft>
                <a:spcPts val="0"/>
              </a:spcAft>
              <a:buClr>
                <a:schemeClr val="dk1"/>
              </a:buClr>
              <a:buSzPts val="1400"/>
              <a:buFont typeface="Helvetica Neue"/>
              <a:buNone/>
            </a:pPr>
            <a:endParaRPr sz="1600">
              <a:latin typeface="Arial"/>
              <a:ea typeface="Arial"/>
              <a:cs typeface="Arial"/>
              <a:sym typeface="Arial"/>
            </a:endParaRPr>
          </a:p>
        </p:txBody>
      </p:sp>
      <p:pic>
        <p:nvPicPr>
          <p:cNvPr id="3" name="Immagine 2">
            <a:extLst>
              <a:ext uri="{FF2B5EF4-FFF2-40B4-BE49-F238E27FC236}">
                <a16:creationId xmlns:a16="http://schemas.microsoft.com/office/drawing/2014/main" id="{79F9062F-5D50-671A-B7A5-E788ACB0648F}"/>
              </a:ext>
            </a:extLst>
          </p:cNvPr>
          <p:cNvPicPr>
            <a:picLocks noChangeAspect="1"/>
          </p:cNvPicPr>
          <p:nvPr/>
        </p:nvPicPr>
        <p:blipFill>
          <a:blip r:embed="rId3">
            <a:alphaModFix/>
          </a:blip>
          <a:stretch>
            <a:fillRect/>
          </a:stretch>
        </p:blipFill>
        <p:spPr>
          <a:xfrm>
            <a:off x="2004646" y="2636691"/>
            <a:ext cx="8182708" cy="3929405"/>
          </a:xfrm>
          <a:prstGeom prst="rect">
            <a:avLst/>
          </a:prstGeom>
          <a:noFill/>
          <a:ln>
            <a:noFill/>
          </a:ln>
          <a:effectLst>
            <a:outerShdw blurRad="190500" algn="tl" rotWithShape="0">
              <a:srgbClr val="000000">
                <a:alpha val="67843"/>
              </a:srgbClr>
            </a:outerShdw>
          </a:effectLst>
        </p:spPr>
      </p:pic>
      <p:sp>
        <p:nvSpPr>
          <p:cNvPr id="106" name="Google Shape;106;p11"/>
          <p:cNvSpPr/>
          <p:nvPr/>
        </p:nvSpPr>
        <p:spPr>
          <a:xfrm>
            <a:off x="2323060" y="2830285"/>
            <a:ext cx="7840048" cy="3211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07" name="Google Shape;107;p11"/>
          <p:cNvSpPr/>
          <p:nvPr/>
        </p:nvSpPr>
        <p:spPr>
          <a:xfrm flipH="1">
            <a:off x="2022438" y="2629152"/>
            <a:ext cx="258656" cy="16240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pic>
        <p:nvPicPr>
          <p:cNvPr id="108" name="Google Shape;108;p11" descr="Home con riempimento a tinta unita">
            <a:hlinkClick r:id="" action="ppaction://noaction"/>
          </p:cNvPr>
          <p:cNvPicPr preferRelativeResize="0"/>
          <p:nvPr/>
        </p:nvPicPr>
        <p:blipFill rotWithShape="1">
          <a:blip r:embed="rId4">
            <a:alphaModFix/>
          </a:blip>
          <a:srcRect/>
          <a:stretch/>
        </p:blipFill>
        <p:spPr>
          <a:xfrm>
            <a:off x="11514055" y="146052"/>
            <a:ext cx="388937" cy="388937"/>
          </a:xfrm>
          <a:prstGeom prst="rect">
            <a:avLst/>
          </a:prstGeom>
          <a:noFill/>
          <a:ln>
            <a:noFill/>
          </a:ln>
        </p:spPr>
      </p:pic>
      <p:sp>
        <p:nvSpPr>
          <p:cNvPr id="109" name="Google Shape;109;p11"/>
          <p:cNvSpPr txBox="1"/>
          <p:nvPr/>
        </p:nvSpPr>
        <p:spPr>
          <a:xfrm>
            <a:off x="1376624" y="291904"/>
            <a:ext cx="10815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Home Page- Suppliers Portal</a:t>
            </a:r>
            <a:endParaRPr sz="2200" b="1" i="0" u="none" strike="noStrike" cap="none">
              <a:solidFill>
                <a:srgbClr val="000000"/>
              </a:solidFill>
              <a:latin typeface="Arial"/>
              <a:ea typeface="Arial"/>
              <a:cs typeface="Arial"/>
              <a:sym typeface="Arial"/>
            </a:endParaRPr>
          </a:p>
        </p:txBody>
      </p:sp>
      <p:pic>
        <p:nvPicPr>
          <p:cNvPr id="110" name="Google Shape;110;p11" descr="Badge 1 con riempimento a tinta unita"/>
          <p:cNvPicPr preferRelativeResize="0"/>
          <p:nvPr/>
        </p:nvPicPr>
        <p:blipFill rotWithShape="1">
          <a:blip r:embed="rId5">
            <a:alphaModFix/>
          </a:blip>
          <a:srcRect/>
          <a:stretch/>
        </p:blipFill>
        <p:spPr>
          <a:xfrm>
            <a:off x="3408628" y="2863582"/>
            <a:ext cx="251573" cy="251573"/>
          </a:xfrm>
          <a:prstGeom prst="rect">
            <a:avLst/>
          </a:prstGeom>
          <a:noFill/>
          <a:ln>
            <a:noFill/>
          </a:ln>
        </p:spPr>
      </p:pic>
      <p:pic>
        <p:nvPicPr>
          <p:cNvPr id="111" name="Google Shape;111;p11" descr="Badge con riempimento a tinta unita"/>
          <p:cNvPicPr preferRelativeResize="0"/>
          <p:nvPr/>
        </p:nvPicPr>
        <p:blipFill rotWithShape="1">
          <a:blip r:embed="rId6">
            <a:alphaModFix/>
          </a:blip>
          <a:srcRect/>
          <a:stretch/>
        </p:blipFill>
        <p:spPr>
          <a:xfrm>
            <a:off x="2058075" y="4354465"/>
            <a:ext cx="212511" cy="21251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7" name="Immagine 6">
            <a:extLst>
              <a:ext uri="{FF2B5EF4-FFF2-40B4-BE49-F238E27FC236}">
                <a16:creationId xmlns:a16="http://schemas.microsoft.com/office/drawing/2014/main" id="{46357CCB-FB85-6C6C-E112-EAFF9BF5FAF2}"/>
              </a:ext>
            </a:extLst>
          </p:cNvPr>
          <p:cNvPicPr>
            <a:picLocks noChangeAspect="1"/>
          </p:cNvPicPr>
          <p:nvPr/>
        </p:nvPicPr>
        <p:blipFill>
          <a:blip r:embed="rId3">
            <a:alphaModFix/>
          </a:blip>
          <a:stretch>
            <a:fillRect/>
          </a:stretch>
        </p:blipFill>
        <p:spPr>
          <a:xfrm>
            <a:off x="3421370" y="4920940"/>
            <a:ext cx="4197939" cy="1894537"/>
          </a:xfrm>
          <a:prstGeom prst="rect">
            <a:avLst/>
          </a:prstGeom>
          <a:noFill/>
          <a:ln>
            <a:noFill/>
          </a:ln>
          <a:effectLst>
            <a:outerShdw blurRad="190500" algn="tl" rotWithShape="0">
              <a:srgbClr val="000000">
                <a:alpha val="68627"/>
              </a:srgbClr>
            </a:outerShdw>
          </a:effectLst>
        </p:spPr>
      </p:pic>
      <p:pic>
        <p:nvPicPr>
          <p:cNvPr id="5" name="Immagine 4">
            <a:extLst>
              <a:ext uri="{FF2B5EF4-FFF2-40B4-BE49-F238E27FC236}">
                <a16:creationId xmlns:a16="http://schemas.microsoft.com/office/drawing/2014/main" id="{7F2704D7-8220-AD0E-EB62-82C5ECC78283}"/>
              </a:ext>
            </a:extLst>
          </p:cNvPr>
          <p:cNvPicPr>
            <a:picLocks noChangeAspect="1"/>
          </p:cNvPicPr>
          <p:nvPr/>
        </p:nvPicPr>
        <p:blipFill rotWithShape="1">
          <a:blip r:embed="rId4">
            <a:alphaModFix/>
          </a:blip>
          <a:srcRect b="20433"/>
          <a:stretch/>
        </p:blipFill>
        <p:spPr>
          <a:xfrm>
            <a:off x="5407252" y="3179400"/>
            <a:ext cx="6437990" cy="1554565"/>
          </a:xfrm>
          <a:prstGeom prst="rect">
            <a:avLst/>
          </a:prstGeom>
          <a:noFill/>
          <a:ln>
            <a:noFill/>
          </a:ln>
          <a:effectLst>
            <a:outerShdw blurRad="190500" algn="tl" rotWithShape="0">
              <a:srgbClr val="000000">
                <a:alpha val="68627"/>
              </a:srgbClr>
            </a:outerShdw>
          </a:effectLst>
        </p:spPr>
      </p:pic>
      <p:pic>
        <p:nvPicPr>
          <p:cNvPr id="4" name="Immagine 3">
            <a:extLst>
              <a:ext uri="{FF2B5EF4-FFF2-40B4-BE49-F238E27FC236}">
                <a16:creationId xmlns:a16="http://schemas.microsoft.com/office/drawing/2014/main" id="{0BF07061-0346-C5FB-509B-CA64C026B383}"/>
              </a:ext>
            </a:extLst>
          </p:cNvPr>
          <p:cNvPicPr>
            <a:picLocks noChangeAspect="1"/>
          </p:cNvPicPr>
          <p:nvPr/>
        </p:nvPicPr>
        <p:blipFill>
          <a:blip r:embed="rId5">
            <a:alphaModFix/>
          </a:blip>
          <a:stretch>
            <a:fillRect/>
          </a:stretch>
        </p:blipFill>
        <p:spPr>
          <a:xfrm>
            <a:off x="859221" y="3179399"/>
            <a:ext cx="4153801" cy="1554566"/>
          </a:xfrm>
          <a:prstGeom prst="rect">
            <a:avLst/>
          </a:prstGeom>
          <a:noFill/>
          <a:ln>
            <a:noFill/>
          </a:ln>
          <a:effectLst>
            <a:outerShdw blurRad="190500" algn="tl" rotWithShape="0">
              <a:srgbClr val="000000">
                <a:alpha val="68627"/>
              </a:srgbClr>
            </a:outerShdw>
          </a:effectLst>
        </p:spPr>
      </p:pic>
      <p:sp>
        <p:nvSpPr>
          <p:cNvPr id="621" name="Google Shape;621;g2daf149abb6_1_345"/>
          <p:cNvSpPr txBox="1">
            <a:spLocks noGrp="1"/>
          </p:cNvSpPr>
          <p:nvPr>
            <p:ph type="title"/>
          </p:nvPr>
        </p:nvSpPr>
        <p:spPr>
          <a:xfrm>
            <a:off x="1247774" y="147346"/>
            <a:ext cx="10102800" cy="642300"/>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7"/>
            </a:pPr>
            <a:r>
              <a:rPr lang="it-IT" sz="2200" b="1">
                <a:solidFill>
                  <a:srgbClr val="000000"/>
                </a:solidFill>
                <a:latin typeface="Arial"/>
                <a:ea typeface="Arial"/>
                <a:cs typeface="Arial"/>
                <a:sym typeface="Arial"/>
              </a:rPr>
              <a:t>Expiring or expired category documents</a:t>
            </a:r>
            <a:endParaRPr sz="2200" b="1">
              <a:solidFill>
                <a:srgbClr val="000000"/>
              </a:solidFill>
              <a:latin typeface="Arial"/>
              <a:ea typeface="Arial"/>
              <a:cs typeface="Arial"/>
              <a:sym typeface="Arial"/>
            </a:endParaRPr>
          </a:p>
        </p:txBody>
      </p:sp>
      <p:sp>
        <p:nvSpPr>
          <p:cNvPr id="622" name="Google Shape;622;g2daf149abb6_1_345"/>
          <p:cNvSpPr txBox="1">
            <a:spLocks noGrp="1"/>
          </p:cNvSpPr>
          <p:nvPr>
            <p:ph type="body" idx="1"/>
          </p:nvPr>
        </p:nvSpPr>
        <p:spPr>
          <a:xfrm>
            <a:off x="674523" y="645538"/>
            <a:ext cx="11034000" cy="2820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lang="it-IT" sz="1400" b="0" i="0">
              <a:solidFill>
                <a:srgbClr val="0D0D0D"/>
              </a:solidFill>
              <a:latin typeface="Arial"/>
              <a:ea typeface="Arial"/>
              <a:cs typeface="Arial"/>
              <a:sym typeface="Arial"/>
            </a:endParaRPr>
          </a:p>
          <a:p>
            <a:pPr marL="0" lvl="0" indent="0" algn="l" rtl="0">
              <a:lnSpc>
                <a:spcPct val="150000"/>
              </a:lnSpc>
              <a:spcBef>
                <a:spcPts val="0"/>
              </a:spcBef>
              <a:spcAft>
                <a:spcPts val="0"/>
              </a:spcAft>
              <a:buSzPts val="1400"/>
              <a:buNone/>
            </a:pPr>
            <a:r>
              <a:rPr lang="it-IT" sz="1400" b="0" i="0">
                <a:solidFill>
                  <a:srgbClr val="0D0D0D"/>
                </a:solidFill>
                <a:latin typeface="Arial"/>
                <a:ea typeface="Arial"/>
                <a:cs typeface="Arial"/>
                <a:sym typeface="Arial"/>
              </a:rPr>
              <a:t>What to do in order to update the documents in the questionnaires:</a:t>
            </a:r>
            <a:endParaRPr lang="it-IT" sz="800"/>
          </a:p>
          <a:p>
            <a:pPr marL="342900" lvl="0" indent="-342900" algn="l" rtl="0">
              <a:lnSpc>
                <a:spcPct val="150000"/>
              </a:lnSpc>
              <a:spcBef>
                <a:spcPts val="0"/>
              </a:spcBef>
              <a:spcAft>
                <a:spcPts val="0"/>
              </a:spcAft>
              <a:buSzPts val="1400"/>
              <a:buFont typeface="Arial"/>
              <a:buAutoNum type="alphaLcParenR"/>
            </a:pPr>
            <a:r>
              <a:rPr lang="it-IT" sz="1400" b="0" i="0">
                <a:solidFill>
                  <a:srgbClr val="0D0D0D"/>
                </a:solidFill>
                <a:latin typeface="Arial"/>
                <a:ea typeface="Arial"/>
                <a:cs typeface="Arial"/>
                <a:sym typeface="Arial"/>
              </a:rPr>
              <a:t>As the questionnaires are linked to the individual category, it is necessary to inform Sea that you want to update qualification documents: </a:t>
            </a:r>
            <a:endParaRPr lang="it-IT"/>
          </a:p>
          <a:p>
            <a:pPr marL="800100" lvl="1" indent="-342900" algn="l" rtl="0">
              <a:lnSpc>
                <a:spcPct val="150000"/>
              </a:lnSpc>
              <a:spcBef>
                <a:spcPts val="0"/>
              </a:spcBef>
              <a:spcAft>
                <a:spcPts val="0"/>
              </a:spcAft>
              <a:buSzPts val="1400"/>
              <a:buFont typeface="Arial"/>
              <a:buAutoNum type="alphaLcParenR"/>
            </a:pPr>
            <a:r>
              <a:rPr lang="it-IT" b="0" i="0">
                <a:solidFill>
                  <a:srgbClr val="0D0D0D"/>
                </a:solidFill>
                <a:latin typeface="Arial"/>
                <a:ea typeface="Arial"/>
                <a:cs typeface="Arial"/>
                <a:sym typeface="Arial"/>
              </a:rPr>
              <a:t>Access the "</a:t>
            </a:r>
            <a:r>
              <a:rPr lang="it-IT" b="0" i="1" err="1">
                <a:solidFill>
                  <a:srgbClr val="0D0D0D"/>
                </a:solidFill>
                <a:latin typeface="Arial"/>
                <a:ea typeface="Arial"/>
                <a:cs typeface="Arial"/>
                <a:sym typeface="Arial"/>
              </a:rPr>
              <a:t>Category</a:t>
            </a:r>
            <a:r>
              <a:rPr lang="it-IT" b="0" i="1">
                <a:solidFill>
                  <a:srgbClr val="0D0D0D"/>
                </a:solidFill>
                <a:latin typeface="Arial"/>
                <a:ea typeface="Arial"/>
                <a:cs typeface="Arial"/>
                <a:sym typeface="Arial"/>
              </a:rPr>
              <a:t> </a:t>
            </a:r>
            <a:r>
              <a:rPr lang="it-IT" i="1" err="1">
                <a:solidFill>
                  <a:srgbClr val="0D0D0D"/>
                </a:solidFill>
              </a:rPr>
              <a:t>Assessments</a:t>
            </a:r>
            <a:r>
              <a:rPr lang="it-IT" b="0" i="1">
                <a:solidFill>
                  <a:srgbClr val="0D0D0D"/>
                </a:solidFill>
                <a:latin typeface="Arial"/>
                <a:ea typeface="Arial"/>
                <a:cs typeface="Arial"/>
                <a:sym typeface="Arial"/>
              </a:rPr>
              <a:t>" </a:t>
            </a:r>
            <a:r>
              <a:rPr lang="it-IT" b="0" i="0">
                <a:solidFill>
                  <a:srgbClr val="0D0D0D"/>
                </a:solidFill>
                <a:latin typeface="Arial"/>
                <a:ea typeface="Arial"/>
                <a:cs typeface="Arial"/>
                <a:sym typeface="Arial"/>
              </a:rPr>
              <a:t>section: Select the Icon in the </a:t>
            </a:r>
            <a:r>
              <a:rPr lang="it-IT" b="0" i="0" err="1">
                <a:solidFill>
                  <a:srgbClr val="0D0D0D"/>
                </a:solidFill>
                <a:latin typeface="Arial"/>
                <a:ea typeface="Arial"/>
                <a:cs typeface="Arial"/>
                <a:sym typeface="Arial"/>
              </a:rPr>
              <a:t>sidebar</a:t>
            </a:r>
            <a:r>
              <a:rPr lang="it-IT" b="0" i="0">
                <a:solidFill>
                  <a:srgbClr val="0D0D0D"/>
                </a:solidFill>
                <a:latin typeface="Arial"/>
                <a:ea typeface="Arial"/>
                <a:cs typeface="Arial"/>
                <a:sym typeface="Arial"/>
              </a:rPr>
              <a:t> «	 </a:t>
            </a:r>
            <a:r>
              <a:rPr lang="it-IT">
                <a:solidFill>
                  <a:srgbClr val="0D0D0D"/>
                </a:solidFill>
              </a:rPr>
              <a:t>»</a:t>
            </a:r>
            <a:r>
              <a:rPr lang="it-IT" b="0" i="0">
                <a:solidFill>
                  <a:srgbClr val="0D0D0D"/>
                </a:solidFill>
                <a:latin typeface="Arial"/>
                <a:ea typeface="Arial"/>
                <a:cs typeface="Arial"/>
                <a:sym typeface="Arial"/>
              </a:rPr>
              <a:t> </a:t>
            </a:r>
            <a:r>
              <a:rPr lang="it-IT" i="0">
                <a:solidFill>
                  <a:srgbClr val="0D0D0D"/>
                </a:solidFill>
                <a:latin typeface="Arial"/>
                <a:ea typeface="Arial"/>
                <a:cs typeface="Arial"/>
                <a:sym typeface="Arial"/>
              </a:rPr>
              <a:t>and click on «</a:t>
            </a:r>
            <a:r>
              <a:rPr lang="it-IT" b="1" err="1">
                <a:solidFill>
                  <a:srgbClr val="0D0D0D"/>
                </a:solidFill>
              </a:rPr>
              <a:t>Assessments</a:t>
            </a:r>
            <a:r>
              <a:rPr lang="it-IT" b="1">
                <a:solidFill>
                  <a:srgbClr val="0D0D0D"/>
                </a:solidFill>
              </a:rPr>
              <a:t>»</a:t>
            </a:r>
            <a:r>
              <a:rPr lang="it-IT" b="1" i="0">
                <a:solidFill>
                  <a:srgbClr val="0D0D0D"/>
                </a:solidFill>
                <a:latin typeface="Arial"/>
                <a:ea typeface="Arial"/>
                <a:cs typeface="Arial"/>
                <a:sym typeface="Arial"/>
              </a:rPr>
              <a:t> </a:t>
            </a:r>
            <a:r>
              <a:rPr lang="it-IT" i="0">
                <a:solidFill>
                  <a:srgbClr val="0D0D0D"/>
                </a:solidFill>
                <a:latin typeface="Arial"/>
                <a:ea typeface="Arial"/>
                <a:cs typeface="Arial"/>
                <a:sym typeface="Arial"/>
              </a:rPr>
              <a:t>and then on </a:t>
            </a:r>
            <a:r>
              <a:rPr lang="it-IT">
                <a:solidFill>
                  <a:srgbClr val="0D0D0D"/>
                </a:solidFill>
                <a:latin typeface="Arial"/>
                <a:ea typeface="Arial"/>
                <a:cs typeface="Arial"/>
                <a:sym typeface="Arial"/>
              </a:rPr>
              <a:t>"</a:t>
            </a:r>
            <a:r>
              <a:rPr lang="it-IT" b="1" i="0" err="1">
                <a:solidFill>
                  <a:srgbClr val="0D0D0D"/>
                </a:solidFill>
                <a:latin typeface="Arial"/>
                <a:ea typeface="Arial"/>
                <a:cs typeface="Arial"/>
                <a:sym typeface="Arial"/>
              </a:rPr>
              <a:t>Category</a:t>
            </a:r>
            <a:r>
              <a:rPr lang="it-IT" b="1" i="0">
                <a:solidFill>
                  <a:srgbClr val="0D0D0D"/>
                </a:solidFill>
                <a:latin typeface="Arial"/>
                <a:ea typeface="Arial"/>
                <a:cs typeface="Arial"/>
                <a:sym typeface="Arial"/>
              </a:rPr>
              <a:t> </a:t>
            </a:r>
            <a:r>
              <a:rPr lang="it-IT" b="1" err="1">
                <a:solidFill>
                  <a:srgbClr val="0D0D0D"/>
                </a:solidFill>
              </a:rPr>
              <a:t>Assessments</a:t>
            </a:r>
            <a:r>
              <a:rPr lang="it-IT" i="0">
                <a:solidFill>
                  <a:srgbClr val="0D0D0D"/>
                </a:solidFill>
                <a:latin typeface="Arial"/>
                <a:ea typeface="Arial"/>
                <a:cs typeface="Arial"/>
                <a:sym typeface="Arial"/>
              </a:rPr>
              <a:t>" (1).</a:t>
            </a:r>
            <a:endParaRPr lang="it-IT"/>
          </a:p>
          <a:p>
            <a:pPr marL="800100" lvl="1" indent="-342900" algn="l" rtl="0">
              <a:lnSpc>
                <a:spcPct val="150000"/>
              </a:lnSpc>
              <a:spcBef>
                <a:spcPts val="0"/>
              </a:spcBef>
              <a:spcAft>
                <a:spcPts val="0"/>
              </a:spcAft>
              <a:buSzPts val="1400"/>
              <a:buFont typeface="Arial"/>
              <a:buAutoNum type="alphaLcParenR"/>
            </a:pPr>
            <a:r>
              <a:rPr lang="it-IT" b="0">
                <a:solidFill>
                  <a:srgbClr val="0D0D0D"/>
                </a:solidFill>
                <a:latin typeface="Arial"/>
                <a:ea typeface="Arial"/>
                <a:cs typeface="Arial"/>
                <a:sym typeface="Arial"/>
              </a:rPr>
              <a:t>Locate and </a:t>
            </a:r>
            <a:r>
              <a:rPr lang="it-IT" b="0" err="1">
                <a:solidFill>
                  <a:srgbClr val="0D0D0D"/>
                </a:solidFill>
                <a:latin typeface="Arial"/>
                <a:ea typeface="Arial"/>
                <a:cs typeface="Arial"/>
                <a:sym typeface="Arial"/>
              </a:rPr>
              <a:t>select</a:t>
            </a:r>
            <a:r>
              <a:rPr lang="it-IT" b="0">
                <a:solidFill>
                  <a:srgbClr val="0D0D0D"/>
                </a:solidFill>
                <a:latin typeface="Arial"/>
                <a:ea typeface="Arial"/>
                <a:cs typeface="Arial"/>
                <a:sym typeface="Arial"/>
              </a:rPr>
              <a:t> the </a:t>
            </a:r>
            <a:r>
              <a:rPr lang="it-IT" b="0" err="1">
                <a:solidFill>
                  <a:srgbClr val="0D0D0D"/>
                </a:solidFill>
                <a:latin typeface="Arial"/>
                <a:ea typeface="Arial"/>
                <a:cs typeface="Arial"/>
                <a:sym typeface="Arial"/>
              </a:rPr>
              <a:t>category</a:t>
            </a:r>
            <a:r>
              <a:rPr lang="it-IT" b="0">
                <a:solidFill>
                  <a:srgbClr val="0D0D0D"/>
                </a:solidFill>
                <a:latin typeface="Arial"/>
                <a:ea typeface="Arial"/>
                <a:cs typeface="Arial"/>
                <a:sym typeface="Arial"/>
              </a:rPr>
              <a:t> </a:t>
            </a:r>
            <a:r>
              <a:rPr lang="it-IT" b="0" err="1">
                <a:solidFill>
                  <a:srgbClr val="0D0D0D"/>
                </a:solidFill>
                <a:latin typeface="Arial"/>
                <a:ea typeface="Arial"/>
                <a:cs typeface="Arial"/>
                <a:sym typeface="Arial"/>
              </a:rPr>
              <a:t>assessments</a:t>
            </a:r>
            <a:r>
              <a:rPr lang="it-IT" b="0">
                <a:solidFill>
                  <a:srgbClr val="0D0D0D"/>
                </a:solidFill>
                <a:latin typeface="Arial"/>
                <a:ea typeface="Arial"/>
                <a:cs typeface="Arial"/>
                <a:sym typeface="Arial"/>
              </a:rPr>
              <a:t> (2) to access its detail section (3).</a:t>
            </a:r>
            <a:endParaRPr lang="it-IT"/>
          </a:p>
          <a:p>
            <a:pPr marL="914400" lvl="2" indent="0" algn="l" rtl="0">
              <a:lnSpc>
                <a:spcPct val="150000"/>
              </a:lnSpc>
              <a:spcBef>
                <a:spcPts val="0"/>
              </a:spcBef>
              <a:spcAft>
                <a:spcPts val="0"/>
              </a:spcAft>
              <a:buSzPts val="1200"/>
              <a:buNone/>
            </a:pPr>
            <a:endParaRPr lang="it-IT" b="0">
              <a:solidFill>
                <a:srgbClr val="0D0D0D"/>
              </a:solidFill>
              <a:latin typeface="Arial"/>
              <a:ea typeface="Arial"/>
              <a:cs typeface="Arial"/>
              <a:sym typeface="Arial"/>
            </a:endParaRPr>
          </a:p>
          <a:p>
            <a:pPr marL="0" lvl="0" indent="0" algn="just" rtl="0">
              <a:lnSpc>
                <a:spcPct val="150000"/>
              </a:lnSpc>
              <a:spcBef>
                <a:spcPts val="0"/>
              </a:spcBef>
              <a:spcAft>
                <a:spcPts val="0"/>
              </a:spcAft>
              <a:buSzPts val="1400"/>
              <a:buNone/>
            </a:pPr>
            <a:endParaRPr sz="1200" b="0" i="0">
              <a:solidFill>
                <a:srgbClr val="0D0D0D"/>
              </a:solidFill>
              <a:latin typeface="Arial"/>
              <a:ea typeface="Arial"/>
              <a:cs typeface="Arial"/>
              <a:sym typeface="Arial"/>
            </a:endParaRPr>
          </a:p>
        </p:txBody>
      </p:sp>
      <p:pic>
        <p:nvPicPr>
          <p:cNvPr id="623" name="Google Shape;623;g2daf149abb6_1_345" descr="Home con riempimento a tinta unita">
            <a:hlinkClick r:id="" action="ppaction://noaction"/>
          </p:cNvPr>
          <p:cNvPicPr preferRelativeResize="0"/>
          <p:nvPr/>
        </p:nvPicPr>
        <p:blipFill rotWithShape="1">
          <a:blip r:embed="rId6">
            <a:alphaModFix/>
          </a:blip>
          <a:srcRect/>
          <a:stretch/>
        </p:blipFill>
        <p:spPr>
          <a:xfrm>
            <a:off x="11514055" y="146052"/>
            <a:ext cx="388937" cy="388937"/>
          </a:xfrm>
          <a:prstGeom prst="rect">
            <a:avLst/>
          </a:prstGeom>
          <a:noFill/>
          <a:ln>
            <a:noFill/>
          </a:ln>
        </p:spPr>
      </p:pic>
      <p:sp>
        <p:nvSpPr>
          <p:cNvPr id="469" name="Google Shape;469;p54"/>
          <p:cNvSpPr/>
          <p:nvPr/>
        </p:nvSpPr>
        <p:spPr>
          <a:xfrm>
            <a:off x="1390698" y="4091252"/>
            <a:ext cx="1290582"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0" name="Google Shape;470;p54"/>
          <p:cNvCxnSpPr/>
          <p:nvPr/>
        </p:nvCxnSpPr>
        <p:spPr>
          <a:xfrm rot="10800000">
            <a:off x="2681280" y="4243418"/>
            <a:ext cx="428625" cy="0"/>
          </a:xfrm>
          <a:prstGeom prst="straightConnector1">
            <a:avLst/>
          </a:prstGeom>
          <a:noFill/>
          <a:ln w="19050" cap="flat" cmpd="sng">
            <a:solidFill>
              <a:srgbClr val="FF0000"/>
            </a:solidFill>
            <a:prstDash val="solid"/>
            <a:round/>
            <a:headEnd type="none" w="sm" len="sm"/>
            <a:tailEnd type="stealth" w="med" len="med"/>
          </a:ln>
        </p:spPr>
      </p:cxnSp>
      <p:sp>
        <p:nvSpPr>
          <p:cNvPr id="471" name="Google Shape;471;p54"/>
          <p:cNvSpPr/>
          <p:nvPr/>
        </p:nvSpPr>
        <p:spPr>
          <a:xfrm>
            <a:off x="3399025" y="4091258"/>
            <a:ext cx="1337311" cy="3561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2" name="Google Shape;472;p54"/>
          <p:cNvSpPr/>
          <p:nvPr/>
        </p:nvSpPr>
        <p:spPr>
          <a:xfrm>
            <a:off x="6726683" y="4442278"/>
            <a:ext cx="892627" cy="3145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3" name="Google Shape;473;p54"/>
          <p:cNvCxnSpPr/>
          <p:nvPr/>
        </p:nvCxnSpPr>
        <p:spPr>
          <a:xfrm rot="10800000">
            <a:off x="7619310" y="4606400"/>
            <a:ext cx="270012" cy="0"/>
          </a:xfrm>
          <a:prstGeom prst="straightConnector1">
            <a:avLst/>
          </a:prstGeom>
          <a:noFill/>
          <a:ln w="19050" cap="flat" cmpd="sng">
            <a:solidFill>
              <a:srgbClr val="FF0000"/>
            </a:solidFill>
            <a:prstDash val="solid"/>
            <a:round/>
            <a:headEnd type="none" w="sm" len="sm"/>
            <a:tailEnd type="stealth" w="med" len="med"/>
          </a:ln>
        </p:spPr>
      </p:cxnSp>
      <p:pic>
        <p:nvPicPr>
          <p:cNvPr id="474" name="Google Shape;474;p54" descr="Badge 1 con riempimento a tinta unita"/>
          <p:cNvPicPr preferRelativeResize="0"/>
          <p:nvPr/>
        </p:nvPicPr>
        <p:blipFill rotWithShape="1">
          <a:blip r:embed="rId7">
            <a:alphaModFix/>
          </a:blip>
          <a:srcRect/>
          <a:stretch/>
        </p:blipFill>
        <p:spPr>
          <a:xfrm>
            <a:off x="1253451" y="2954628"/>
            <a:ext cx="277150" cy="277150"/>
          </a:xfrm>
          <a:prstGeom prst="rect">
            <a:avLst/>
          </a:prstGeom>
          <a:noFill/>
          <a:ln>
            <a:noFill/>
          </a:ln>
        </p:spPr>
      </p:pic>
      <p:pic>
        <p:nvPicPr>
          <p:cNvPr id="475" name="Google Shape;475;p54" descr="Badge con riempimento a tinta unita"/>
          <p:cNvPicPr preferRelativeResize="0"/>
          <p:nvPr/>
        </p:nvPicPr>
        <p:blipFill rotWithShape="1">
          <a:blip r:embed="rId8">
            <a:alphaModFix/>
          </a:blip>
          <a:srcRect/>
          <a:stretch/>
        </p:blipFill>
        <p:spPr>
          <a:xfrm>
            <a:off x="6311490" y="3978249"/>
            <a:ext cx="251573" cy="251573"/>
          </a:xfrm>
          <a:prstGeom prst="rect">
            <a:avLst/>
          </a:prstGeom>
          <a:noFill/>
          <a:ln>
            <a:noFill/>
          </a:ln>
        </p:spPr>
      </p:pic>
      <p:pic>
        <p:nvPicPr>
          <p:cNvPr id="476" name="Google Shape;476;p54" descr="Badge 3 con riempimento a tinta unita"/>
          <p:cNvPicPr preferRelativeResize="0"/>
          <p:nvPr/>
        </p:nvPicPr>
        <p:blipFill rotWithShape="1">
          <a:blip r:embed="rId9">
            <a:alphaModFix/>
          </a:blip>
          <a:srcRect/>
          <a:stretch/>
        </p:blipFill>
        <p:spPr>
          <a:xfrm>
            <a:off x="5497294" y="5052435"/>
            <a:ext cx="251573" cy="251573"/>
          </a:xfrm>
          <a:prstGeom prst="rect">
            <a:avLst/>
          </a:prstGeom>
          <a:noFill/>
          <a:ln>
            <a:noFill/>
          </a:ln>
        </p:spPr>
      </p:pic>
      <p:pic>
        <p:nvPicPr>
          <p:cNvPr id="466" name="Google Shape;466;p54"/>
          <p:cNvPicPr preferRelativeResize="0"/>
          <p:nvPr/>
        </p:nvPicPr>
        <p:blipFill rotWithShape="1">
          <a:blip r:embed="rId10">
            <a:alphaModFix/>
          </a:blip>
          <a:srcRect/>
          <a:stretch/>
        </p:blipFill>
        <p:spPr>
          <a:xfrm>
            <a:off x="7619310" y="1973712"/>
            <a:ext cx="362674" cy="30865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3" name="Immagine 2">
            <a:extLst>
              <a:ext uri="{FF2B5EF4-FFF2-40B4-BE49-F238E27FC236}">
                <a16:creationId xmlns:a16="http://schemas.microsoft.com/office/drawing/2014/main" id="{16D306C5-70AB-196E-F6A3-E1D6E73954E2}"/>
              </a:ext>
            </a:extLst>
          </p:cNvPr>
          <p:cNvPicPr>
            <a:picLocks noChangeAspect="1"/>
          </p:cNvPicPr>
          <p:nvPr/>
        </p:nvPicPr>
        <p:blipFill>
          <a:blip r:embed="rId3">
            <a:alphaModFix/>
          </a:blip>
          <a:stretch>
            <a:fillRect/>
          </a:stretch>
        </p:blipFill>
        <p:spPr>
          <a:xfrm>
            <a:off x="717747" y="4443169"/>
            <a:ext cx="5058481" cy="1095528"/>
          </a:xfrm>
          <a:prstGeom prst="rect">
            <a:avLst/>
          </a:prstGeom>
          <a:noFill/>
          <a:ln>
            <a:noFill/>
          </a:ln>
          <a:effectLst>
            <a:outerShdw blurRad="190500" algn="tl" rotWithShape="0">
              <a:srgbClr val="000000">
                <a:alpha val="68235"/>
              </a:srgbClr>
            </a:outerShdw>
          </a:effectLst>
        </p:spPr>
      </p:pic>
      <p:sp>
        <p:nvSpPr>
          <p:cNvPr id="485" name="Google Shape;485;p55"/>
          <p:cNvSpPr txBox="1">
            <a:spLocks noGrp="1"/>
          </p:cNvSpPr>
          <p:nvPr>
            <p:ph type="body" idx="1"/>
          </p:nvPr>
        </p:nvSpPr>
        <p:spPr>
          <a:xfrm>
            <a:off x="562700" y="1146739"/>
            <a:ext cx="10951500" cy="18660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a:t>
            </a:r>
            <a:r>
              <a:rPr lang="it-IT" sz="1400" b="1">
                <a:solidFill>
                  <a:srgbClr val="0D0D0D"/>
                </a:solidFill>
                <a:latin typeface="Arial"/>
                <a:ea typeface="Arial"/>
                <a:cs typeface="Arial"/>
                <a:sym typeface="Arial"/>
              </a:rPr>
              <a:t>Messages (Unread...)</a:t>
            </a:r>
            <a:r>
              <a:rPr lang="it-IT" sz="1400">
                <a:solidFill>
                  <a:srgbClr val="0D0D0D"/>
                </a:solidFill>
                <a:latin typeface="Arial"/>
                <a:ea typeface="Arial"/>
                <a:cs typeface="Arial"/>
                <a:sym typeface="Arial"/>
              </a:rPr>
              <a:t>' and then '</a:t>
            </a:r>
            <a:r>
              <a:rPr lang="it-IT" sz="1400" b="1">
                <a:solidFill>
                  <a:srgbClr val="0D0D0D"/>
                </a:solidFill>
                <a:latin typeface="Arial"/>
                <a:ea typeface="Arial"/>
                <a:cs typeface="Arial"/>
                <a:sym typeface="Arial"/>
              </a:rPr>
              <a:t>Create Message</a:t>
            </a:r>
            <a:r>
              <a:rPr lang="it-IT" sz="1400">
                <a:solidFill>
                  <a:srgbClr val="0D0D0D"/>
                </a:solidFill>
                <a:latin typeface="Arial"/>
                <a:ea typeface="Arial"/>
                <a:cs typeface="Arial"/>
                <a:sym typeface="Arial"/>
              </a:rPr>
              <a:t>' (1).</a:t>
            </a:r>
            <a:endParaRPr/>
          </a:p>
          <a:p>
            <a:pPr marL="342900" lvl="0" indent="-342900" algn="just" rtl="0">
              <a:lnSpc>
                <a:spcPct val="150000"/>
              </a:lnSpc>
              <a:spcBef>
                <a:spcPts val="0"/>
              </a:spcBef>
              <a:spcAft>
                <a:spcPts val="0"/>
              </a:spcAft>
              <a:buSzPts val="1400"/>
              <a:buFont typeface="Arial"/>
              <a:buAutoNum type="alphaLcParenR" startAt="3"/>
            </a:pPr>
            <a:r>
              <a:rPr lang="it-IT" sz="1400" b="0">
                <a:solidFill>
                  <a:srgbClr val="0D0D0D"/>
                </a:solidFill>
                <a:latin typeface="Arial"/>
                <a:ea typeface="Arial"/>
                <a:cs typeface="Arial"/>
                <a:sym typeface="Arial"/>
              </a:rPr>
              <a:t>Proceed with </a:t>
            </a:r>
            <a:r>
              <a:rPr lang="it-IT" sz="1400">
                <a:solidFill>
                  <a:srgbClr val="0D0D0D"/>
                </a:solidFill>
                <a:latin typeface="Arial"/>
                <a:ea typeface="Arial"/>
                <a:cs typeface="Arial"/>
                <a:sym typeface="Arial"/>
              </a:rPr>
              <a:t>the compilation of the message: </a:t>
            </a:r>
            <a:endParaRPr/>
          </a:p>
          <a:p>
            <a:pPr marL="800100" lvl="1" indent="-342900" algn="just" rtl="0">
              <a:lnSpc>
                <a:spcPct val="150000"/>
              </a:lnSpc>
              <a:spcBef>
                <a:spcPts val="0"/>
              </a:spcBef>
              <a:spcAft>
                <a:spcPts val="0"/>
              </a:spcAft>
              <a:buSzPts val="1400"/>
              <a:buFont typeface="Arial"/>
              <a:buAutoNum type="alphaLcParenR" startAt="3"/>
            </a:pPr>
            <a:r>
              <a:rPr lang="it-IT">
                <a:solidFill>
                  <a:srgbClr val="0D0D0D"/>
                </a:solidFill>
                <a:latin typeface="Arial"/>
                <a:ea typeface="Arial"/>
                <a:cs typeface="Arial"/>
                <a:sym typeface="Arial"/>
              </a:rPr>
              <a:t>Indicates "</a:t>
            </a:r>
            <a:r>
              <a:rPr lang="it-IT" b="1">
                <a:solidFill>
                  <a:srgbClr val="0D0D0D"/>
                </a:solidFill>
                <a:latin typeface="Arial"/>
                <a:ea typeface="Arial"/>
                <a:cs typeface="Arial"/>
                <a:sym typeface="Arial"/>
              </a:rPr>
              <a:t>Renewal</a:t>
            </a:r>
            <a:r>
              <a:rPr lang="it-IT">
                <a:solidFill>
                  <a:srgbClr val="0D0D0D"/>
                </a:solidFill>
                <a:latin typeface="Arial"/>
                <a:ea typeface="Arial"/>
                <a:cs typeface="Arial"/>
                <a:sym typeface="Arial"/>
              </a:rPr>
              <a:t>" or "</a:t>
            </a:r>
            <a:r>
              <a:rPr lang="it-IT" b="1">
                <a:solidFill>
                  <a:srgbClr val="0D0D0D"/>
                </a:solidFill>
                <a:latin typeface="Arial"/>
                <a:ea typeface="Arial"/>
                <a:cs typeface="Arial"/>
                <a:sym typeface="Arial"/>
              </a:rPr>
              <a:t>Reopening Questionnaires" for </a:t>
            </a:r>
            <a:r>
              <a:rPr lang="it-IT">
                <a:solidFill>
                  <a:srgbClr val="0D0D0D"/>
                </a:solidFill>
                <a:latin typeface="Arial"/>
                <a:ea typeface="Arial"/>
                <a:cs typeface="Arial"/>
                <a:sym typeface="Arial"/>
              </a:rPr>
              <a:t>the "</a:t>
            </a:r>
            <a:r>
              <a:rPr lang="it-IT" i="1">
                <a:solidFill>
                  <a:srgbClr val="0D0D0D"/>
                </a:solidFill>
                <a:latin typeface="Arial"/>
                <a:ea typeface="Arial"/>
                <a:cs typeface="Arial"/>
                <a:sym typeface="Arial"/>
              </a:rPr>
              <a:t>Message Classification</a:t>
            </a:r>
            <a:r>
              <a:rPr lang="it-IT">
                <a:solidFill>
                  <a:srgbClr val="0D0D0D"/>
                </a:solidFill>
                <a:latin typeface="Arial"/>
                <a:ea typeface="Arial"/>
                <a:cs typeface="Arial"/>
                <a:sym typeface="Arial"/>
              </a:rPr>
              <a:t>" field</a:t>
            </a:r>
            <a:endParaRPr/>
          </a:p>
          <a:p>
            <a:pPr marL="800100" lvl="1" indent="-342900" algn="just" rtl="0">
              <a:lnSpc>
                <a:spcPct val="150000"/>
              </a:lnSpc>
              <a:spcBef>
                <a:spcPts val="0"/>
              </a:spcBef>
              <a:spcAft>
                <a:spcPts val="0"/>
              </a:spcAft>
              <a:buSzPts val="1400"/>
              <a:buFont typeface="Arial"/>
              <a:buAutoNum type="alphaLcParenR" startAt="3"/>
            </a:pPr>
            <a:r>
              <a:rPr lang="it-IT">
                <a:solidFill>
                  <a:srgbClr val="0D0D0D"/>
                </a:solidFill>
                <a:latin typeface="Arial"/>
                <a:ea typeface="Arial"/>
                <a:cs typeface="Arial"/>
                <a:sym typeface="Arial"/>
              </a:rPr>
              <a:t>Indicate the subject and message, if necessary you can attach a document by clicking on the </a:t>
            </a:r>
            <a:r>
              <a:rPr lang="it-IT">
                <a:solidFill>
                  <a:srgbClr val="0D0D0D"/>
                </a:solidFill>
              </a:rPr>
              <a:t>'</a:t>
            </a:r>
            <a:r>
              <a:rPr lang="it-IT" b="1">
                <a:solidFill>
                  <a:srgbClr val="0D0D0D"/>
                </a:solidFill>
              </a:rPr>
              <a:t>Attachments</a:t>
            </a:r>
            <a:r>
              <a:rPr lang="it-IT">
                <a:solidFill>
                  <a:srgbClr val="0D0D0D"/>
                </a:solidFill>
              </a:rPr>
              <a:t>' </a:t>
            </a:r>
            <a:r>
              <a:rPr lang="it-IT">
                <a:solidFill>
                  <a:srgbClr val="0D0D0D"/>
                </a:solidFill>
                <a:latin typeface="Arial"/>
                <a:ea typeface="Arial"/>
                <a:cs typeface="Arial"/>
                <a:sym typeface="Arial"/>
              </a:rPr>
              <a:t>button</a:t>
            </a:r>
            <a:endParaRPr/>
          </a:p>
          <a:p>
            <a:pPr marL="342900" lvl="0" indent="-342900" algn="just"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Select '</a:t>
            </a:r>
            <a:r>
              <a:rPr lang="it-IT" sz="1400" b="1">
                <a:solidFill>
                  <a:srgbClr val="0D0D0D"/>
                </a:solidFill>
                <a:latin typeface="Arial"/>
                <a:ea typeface="Arial"/>
                <a:cs typeface="Arial"/>
                <a:sym typeface="Arial"/>
              </a:rPr>
              <a:t>Send Message</a:t>
            </a:r>
            <a:r>
              <a:rPr lang="it-IT" sz="1400">
                <a:solidFill>
                  <a:srgbClr val="0D0D0D"/>
                </a:solidFill>
                <a:latin typeface="Arial"/>
                <a:ea typeface="Arial"/>
                <a:cs typeface="Arial"/>
                <a:sym typeface="Arial"/>
              </a:rPr>
              <a:t>' in the top right-hand corner to proceed with sending.</a:t>
            </a:r>
            <a:endParaRPr/>
          </a:p>
          <a:p>
            <a:pPr marL="0" lvl="0" indent="0" algn="just" rtl="0">
              <a:lnSpc>
                <a:spcPct val="150000"/>
              </a:lnSpc>
              <a:spcBef>
                <a:spcPts val="0"/>
              </a:spcBef>
              <a:spcAft>
                <a:spcPts val="0"/>
              </a:spcAft>
              <a:buSzPts val="1400"/>
              <a:buNone/>
            </a:pPr>
            <a:r>
              <a:rPr lang="it-IT" sz="1400">
                <a:solidFill>
                  <a:srgbClr val="0D0D0D"/>
                </a:solidFill>
                <a:latin typeface="Arial"/>
                <a:ea typeface="Arial"/>
                <a:cs typeface="Arial"/>
                <a:sym typeface="Arial"/>
              </a:rPr>
              <a:t>The sent message will be visible in the '</a:t>
            </a:r>
            <a:r>
              <a:rPr lang="it-IT" sz="1400" i="1">
                <a:solidFill>
                  <a:srgbClr val="0D0D0D"/>
                </a:solidFill>
                <a:latin typeface="Arial"/>
                <a:ea typeface="Arial"/>
                <a:cs typeface="Arial"/>
                <a:sym typeface="Arial"/>
              </a:rPr>
              <a:t>Sent Messages</a:t>
            </a:r>
            <a:r>
              <a:rPr lang="it-IT" sz="1400">
                <a:solidFill>
                  <a:srgbClr val="0D0D0D"/>
                </a:solidFill>
                <a:latin typeface="Arial"/>
                <a:ea typeface="Arial"/>
                <a:cs typeface="Arial"/>
                <a:sym typeface="Arial"/>
              </a:rPr>
              <a:t>' section</a:t>
            </a:r>
            <a:endParaRPr/>
          </a:p>
          <a:p>
            <a:pPr marL="0" lvl="0" indent="0" algn="just" rtl="0">
              <a:lnSpc>
                <a:spcPct val="150000"/>
              </a:lnSpc>
              <a:spcBef>
                <a:spcPts val="0"/>
              </a:spcBef>
              <a:spcAft>
                <a:spcPts val="0"/>
              </a:spcAft>
              <a:buSzPts val="1400"/>
              <a:buNone/>
            </a:pPr>
            <a:r>
              <a:rPr lang="it-IT" sz="1400">
                <a:solidFill>
                  <a:srgbClr val="0D0D0D"/>
                </a:solidFill>
              </a:rPr>
              <a:t>In conclusion, wait for the </a:t>
            </a:r>
            <a:r>
              <a:rPr lang="it-IT" sz="1400" u="sng">
                <a:solidFill>
                  <a:srgbClr val="0D0D0D"/>
                </a:solidFill>
                <a:hlinkClick r:id="rId4" action="ppaction://hlinksldjump">
                  <a:extLst>
                    <a:ext uri="{A12FA001-AC4F-418D-AE19-62706E023703}">
                      <ahyp:hlinkClr xmlns:ahyp="http://schemas.microsoft.com/office/drawing/2018/hyperlinkcolor" val="tx"/>
                    </a:ext>
                  </a:extLst>
                </a:hlinkClick>
              </a:rPr>
              <a:t>General Questionnaire Review request</a:t>
            </a:r>
            <a:r>
              <a:rPr lang="it-IT" sz="1400">
                <a:solidFill>
                  <a:srgbClr val="0D0D0D"/>
                </a:solidFill>
              </a:rPr>
              <a:t>.</a:t>
            </a:r>
            <a:endParaRPr/>
          </a:p>
          <a:p>
            <a:pPr marL="800100" lvl="1" indent="-254000" algn="just" rtl="0">
              <a:lnSpc>
                <a:spcPct val="150000"/>
              </a:lnSpc>
              <a:spcBef>
                <a:spcPts val="0"/>
              </a:spcBef>
              <a:spcAft>
                <a:spcPts val="0"/>
              </a:spcAft>
              <a:buSzPts val="1400"/>
              <a:buFont typeface="Arial"/>
              <a:buNone/>
            </a:pPr>
            <a:endParaRPr b="0">
              <a:solidFill>
                <a:srgbClr val="0D0D0D"/>
              </a:solidFill>
              <a:latin typeface="Arial"/>
              <a:ea typeface="Arial"/>
              <a:cs typeface="Arial"/>
              <a:sym typeface="Arial"/>
            </a:endParaRPr>
          </a:p>
        </p:txBody>
      </p:sp>
      <p:pic>
        <p:nvPicPr>
          <p:cNvPr id="486" name="Google Shape;486;p55"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pic>
        <p:nvPicPr>
          <p:cNvPr id="488" name="Google Shape;488;p55"/>
          <p:cNvPicPr preferRelativeResize="0"/>
          <p:nvPr/>
        </p:nvPicPr>
        <p:blipFill rotWithShape="1">
          <a:blip r:embed="rId6">
            <a:alphaModFix/>
          </a:blip>
          <a:srcRect/>
          <a:stretch/>
        </p:blipFill>
        <p:spPr>
          <a:xfrm>
            <a:off x="6657250" y="3040278"/>
            <a:ext cx="4448200" cy="3108653"/>
          </a:xfrm>
          <a:prstGeom prst="rect">
            <a:avLst/>
          </a:prstGeom>
          <a:noFill/>
          <a:ln>
            <a:noFill/>
          </a:ln>
          <a:effectLst>
            <a:outerShdw blurRad="190500" algn="tl" rotWithShape="0">
              <a:srgbClr val="000000">
                <a:alpha val="68235"/>
              </a:srgbClr>
            </a:outerShdw>
          </a:effectLst>
        </p:spPr>
      </p:pic>
      <p:pic>
        <p:nvPicPr>
          <p:cNvPr id="489" name="Google Shape;489;p55" descr="Badge 1 con riempimento a tinta unita"/>
          <p:cNvPicPr preferRelativeResize="0"/>
          <p:nvPr/>
        </p:nvPicPr>
        <p:blipFill rotWithShape="1">
          <a:blip r:embed="rId7">
            <a:alphaModFix/>
          </a:blip>
          <a:srcRect/>
          <a:stretch/>
        </p:blipFill>
        <p:spPr>
          <a:xfrm>
            <a:off x="3306823" y="4416535"/>
            <a:ext cx="277150" cy="277150"/>
          </a:xfrm>
          <a:prstGeom prst="rect">
            <a:avLst/>
          </a:prstGeom>
          <a:noFill/>
          <a:ln>
            <a:noFill/>
          </a:ln>
        </p:spPr>
      </p:pic>
      <p:sp>
        <p:nvSpPr>
          <p:cNvPr id="490" name="Google Shape;490;p55"/>
          <p:cNvSpPr/>
          <p:nvPr/>
        </p:nvSpPr>
        <p:spPr>
          <a:xfrm>
            <a:off x="1584086" y="4566581"/>
            <a:ext cx="1334748" cy="3561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1" name="Google Shape;491;p55"/>
          <p:cNvCxnSpPr/>
          <p:nvPr/>
        </p:nvCxnSpPr>
        <p:spPr>
          <a:xfrm rot="10800000">
            <a:off x="2918834" y="4693685"/>
            <a:ext cx="428625" cy="0"/>
          </a:xfrm>
          <a:prstGeom prst="straightConnector1">
            <a:avLst/>
          </a:prstGeom>
          <a:noFill/>
          <a:ln w="19050" cap="flat" cmpd="sng">
            <a:solidFill>
              <a:srgbClr val="FF0000"/>
            </a:solidFill>
            <a:prstDash val="solid"/>
            <a:round/>
            <a:headEnd type="none" w="sm" len="sm"/>
            <a:tailEnd type="stealth" w="med" len="med"/>
          </a:ln>
        </p:spPr>
      </p:cxnSp>
      <p:sp>
        <p:nvSpPr>
          <p:cNvPr id="492" name="Google Shape;492;p55"/>
          <p:cNvSpPr/>
          <p:nvPr/>
        </p:nvSpPr>
        <p:spPr>
          <a:xfrm>
            <a:off x="881936" y="5027909"/>
            <a:ext cx="929344" cy="2895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3" name="Google Shape;493;p55"/>
          <p:cNvCxnSpPr>
            <a:cxnSpLocks/>
            <a:endCxn id="492" idx="2"/>
          </p:cNvCxnSpPr>
          <p:nvPr/>
        </p:nvCxnSpPr>
        <p:spPr>
          <a:xfrm flipV="1">
            <a:off x="1346608" y="5317445"/>
            <a:ext cx="0" cy="500551"/>
          </a:xfrm>
          <a:prstGeom prst="straightConnector1">
            <a:avLst/>
          </a:prstGeom>
          <a:noFill/>
          <a:ln w="19050" cap="flat" cmpd="sng">
            <a:solidFill>
              <a:srgbClr val="FF0000"/>
            </a:solidFill>
            <a:prstDash val="solid"/>
            <a:round/>
            <a:headEnd type="none" w="sm" len="sm"/>
            <a:tailEnd type="stealth" w="med" len="med"/>
          </a:ln>
        </p:spPr>
      </p:cxnSp>
      <p:sp>
        <p:nvSpPr>
          <p:cNvPr id="494" name="Google Shape;494;p55"/>
          <p:cNvSpPr/>
          <p:nvPr/>
        </p:nvSpPr>
        <p:spPr>
          <a:xfrm>
            <a:off x="6911686" y="3650691"/>
            <a:ext cx="2033907" cy="6641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5" name="Google Shape;495;p55"/>
          <p:cNvSpPr/>
          <p:nvPr/>
        </p:nvSpPr>
        <p:spPr>
          <a:xfrm>
            <a:off x="10390691" y="2965834"/>
            <a:ext cx="677656" cy="2439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96" name="Google Shape;496;p55"/>
          <p:cNvCxnSpPr>
            <a:endCxn id="495" idx="2"/>
          </p:cNvCxnSpPr>
          <p:nvPr/>
        </p:nvCxnSpPr>
        <p:spPr>
          <a:xfrm rot="10800000">
            <a:off x="10729519" y="3209818"/>
            <a:ext cx="0" cy="288900"/>
          </a:xfrm>
          <a:prstGeom prst="straightConnector1">
            <a:avLst/>
          </a:prstGeom>
          <a:noFill/>
          <a:ln w="19050" cap="flat" cmpd="sng">
            <a:solidFill>
              <a:srgbClr val="FF0000"/>
            </a:solidFill>
            <a:prstDash val="solid"/>
            <a:round/>
            <a:headEnd type="none" w="sm" len="sm"/>
            <a:tailEnd type="stealth" w="med" len="med"/>
          </a:ln>
        </p:spPr>
      </p:cxnSp>
      <p:pic>
        <p:nvPicPr>
          <p:cNvPr id="499" name="Google Shape;499;p55" descr="Lente di ingrandimento con riempimento a tinta unita"/>
          <p:cNvPicPr preferRelativeResize="0"/>
          <p:nvPr/>
        </p:nvPicPr>
        <p:blipFill rotWithShape="1">
          <a:blip r:embed="rId8">
            <a:alphaModFix/>
          </a:blip>
          <a:srcRect/>
          <a:stretch/>
        </p:blipFill>
        <p:spPr>
          <a:xfrm>
            <a:off x="8362007" y="3714025"/>
            <a:ext cx="321733" cy="321733"/>
          </a:xfrm>
          <a:prstGeom prst="rect">
            <a:avLst/>
          </a:prstGeom>
          <a:noFill/>
          <a:ln>
            <a:noFill/>
          </a:ln>
        </p:spPr>
      </p:pic>
      <p:sp>
        <p:nvSpPr>
          <p:cNvPr id="4" name="Google Shape;621;g2daf149abb6_1_345">
            <a:extLst>
              <a:ext uri="{FF2B5EF4-FFF2-40B4-BE49-F238E27FC236}">
                <a16:creationId xmlns:a16="http://schemas.microsoft.com/office/drawing/2014/main" id="{B5491A1A-AF61-8071-9D03-D117B4443DE9}"/>
              </a:ext>
            </a:extLst>
          </p:cNvPr>
          <p:cNvSpPr txBox="1">
            <a:spLocks/>
          </p:cNvSpPr>
          <p:nvPr/>
        </p:nvSpPr>
        <p:spPr>
          <a:xfrm>
            <a:off x="1247774" y="147346"/>
            <a:ext cx="10102800" cy="642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75000"/>
              </a:lnSpc>
              <a:spcBef>
                <a:spcPts val="0"/>
              </a:spcBef>
              <a:spcAft>
                <a:spcPts val="0"/>
              </a:spcAft>
              <a:buClr>
                <a:srgbClr val="000000"/>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2pPr>
            <a:lvl3pPr marR="0" lvl="2"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3pPr>
            <a:lvl4pPr marR="0" lvl="3"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4pPr>
            <a:lvl5pPr marR="0" lvl="4" algn="l" rtl="0">
              <a:lnSpc>
                <a:spcPct val="84375"/>
              </a:lnSpc>
              <a:spcBef>
                <a:spcPts val="0"/>
              </a:spcBef>
              <a:spcAft>
                <a:spcPts val="0"/>
              </a:spcAft>
              <a:buClr>
                <a:srgbClr val="000000"/>
              </a:buClr>
              <a:buSzPts val="1400"/>
              <a:buFont typeface="Arial"/>
              <a:buNone/>
              <a:defRPr sz="1600" b="0" i="0" u="none" strike="noStrike" cap="none">
                <a:solidFill>
                  <a:schemeClr val="dk1"/>
                </a:solidFill>
                <a:latin typeface="Helvetica Neue"/>
                <a:ea typeface="Helvetica Neue"/>
                <a:cs typeface="Helvetica Neue"/>
                <a:sym typeface="Helvetica Neue"/>
              </a:defRPr>
            </a:lvl5pPr>
            <a:lvl6pPr marR="0" lvl="5"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6pPr>
            <a:lvl7pPr marR="0" lvl="6"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7pPr>
            <a:lvl8pPr marR="0" lvl="7"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8pPr>
            <a:lvl9pPr marR="0" lvl="8" algn="l" rtl="0">
              <a:lnSpc>
                <a:spcPct val="114285"/>
              </a:lnSpc>
              <a:spcBef>
                <a:spcPts val="0"/>
              </a:spcBef>
              <a:spcAft>
                <a:spcPts val="0"/>
              </a:spcAft>
              <a:buClr>
                <a:srgbClr val="000000"/>
              </a:buClr>
              <a:buSzPts val="1400"/>
              <a:buFont typeface="Arial"/>
              <a:buNone/>
              <a:defRPr sz="1050" b="0" i="0" u="none" strike="noStrike" cap="none">
                <a:solidFill>
                  <a:schemeClr val="dk1"/>
                </a:solidFill>
                <a:latin typeface="Arial"/>
                <a:ea typeface="Arial"/>
                <a:cs typeface="Arial"/>
                <a:sym typeface="Arial"/>
              </a:defRPr>
            </a:lvl9pPr>
          </a:lstStyle>
          <a:p>
            <a:pPr marL="457200" indent="-457200">
              <a:lnSpc>
                <a:spcPct val="93000"/>
              </a:lnSpc>
              <a:buSzPts val="2200"/>
              <a:buFont typeface="Arial"/>
              <a:buAutoNum type="alphaLcParenR" startAt="7"/>
            </a:pPr>
            <a:r>
              <a:rPr lang="it-IT" sz="2200" b="1">
                <a:solidFill>
                  <a:srgbClr val="000000"/>
                </a:solidFill>
                <a:latin typeface="Arial"/>
                <a:ea typeface="Arial"/>
                <a:cs typeface="Arial"/>
                <a:sym typeface="Arial"/>
              </a:rPr>
              <a:t>Expiring or expired category documents</a:t>
            </a:r>
          </a:p>
        </p:txBody>
      </p:sp>
    </p:spTree>
    <p:extLst>
      <p:ext uri="{BB962C8B-B14F-4D97-AF65-F5344CB8AC3E}">
        <p14:creationId xmlns:p14="http://schemas.microsoft.com/office/powerpoint/2010/main" val="269861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13" name="Immagine 12">
            <a:extLst>
              <a:ext uri="{FF2B5EF4-FFF2-40B4-BE49-F238E27FC236}">
                <a16:creationId xmlns:a16="http://schemas.microsoft.com/office/drawing/2014/main" id="{195E581E-BE98-D2AE-ABBD-F6AAA1DAC8EA}"/>
              </a:ext>
            </a:extLst>
          </p:cNvPr>
          <p:cNvPicPr>
            <a:picLocks noChangeAspect="1"/>
          </p:cNvPicPr>
          <p:nvPr/>
        </p:nvPicPr>
        <p:blipFill>
          <a:blip r:embed="rId3">
            <a:alphaModFix/>
          </a:blip>
          <a:stretch>
            <a:fillRect/>
          </a:stretch>
        </p:blipFill>
        <p:spPr>
          <a:xfrm>
            <a:off x="331776" y="4564840"/>
            <a:ext cx="5748069" cy="1838136"/>
          </a:xfrm>
          <a:prstGeom prst="rect">
            <a:avLst/>
          </a:prstGeom>
          <a:noFill/>
          <a:ln>
            <a:noFill/>
          </a:ln>
          <a:effectLst>
            <a:outerShdw blurRad="190500" algn="tl" rotWithShape="0">
              <a:srgbClr val="000000">
                <a:alpha val="68240"/>
              </a:srgbClr>
            </a:outerShdw>
          </a:effectLst>
        </p:spPr>
      </p:pic>
      <p:pic>
        <p:nvPicPr>
          <p:cNvPr id="9" name="Immagine 8">
            <a:extLst>
              <a:ext uri="{FF2B5EF4-FFF2-40B4-BE49-F238E27FC236}">
                <a16:creationId xmlns:a16="http://schemas.microsoft.com/office/drawing/2014/main" id="{C3ECFC11-725A-FD95-20D6-CDEECACC4A85}"/>
              </a:ext>
            </a:extLst>
          </p:cNvPr>
          <p:cNvPicPr>
            <a:picLocks noChangeAspect="1"/>
          </p:cNvPicPr>
          <p:nvPr/>
        </p:nvPicPr>
        <p:blipFill>
          <a:blip r:embed="rId4">
            <a:alphaModFix/>
          </a:blip>
          <a:stretch>
            <a:fillRect/>
          </a:stretch>
        </p:blipFill>
        <p:spPr>
          <a:xfrm>
            <a:off x="267027" y="2834041"/>
            <a:ext cx="5812818" cy="1384794"/>
          </a:xfrm>
          <a:prstGeom prst="rect">
            <a:avLst/>
          </a:prstGeom>
          <a:noFill/>
          <a:ln>
            <a:noFill/>
          </a:ln>
          <a:effectLst>
            <a:outerShdw blurRad="190500" algn="tl" rotWithShape="0">
              <a:srgbClr val="000000">
                <a:alpha val="68240"/>
              </a:srgbClr>
            </a:outerShdw>
          </a:effectLst>
        </p:spPr>
      </p:pic>
      <p:pic>
        <p:nvPicPr>
          <p:cNvPr id="5" name="Immagine 4">
            <a:extLst>
              <a:ext uri="{FF2B5EF4-FFF2-40B4-BE49-F238E27FC236}">
                <a16:creationId xmlns:a16="http://schemas.microsoft.com/office/drawing/2014/main" id="{918533F9-16E4-49EB-7C42-A5A369789BA7}"/>
              </a:ext>
            </a:extLst>
          </p:cNvPr>
          <p:cNvPicPr>
            <a:picLocks noChangeAspect="1"/>
          </p:cNvPicPr>
          <p:nvPr/>
        </p:nvPicPr>
        <p:blipFill>
          <a:blip r:embed="rId5">
            <a:alphaModFix/>
          </a:blip>
          <a:stretch>
            <a:fillRect/>
          </a:stretch>
        </p:blipFill>
        <p:spPr>
          <a:xfrm>
            <a:off x="7206342" y="4824258"/>
            <a:ext cx="4780475" cy="1838136"/>
          </a:xfrm>
          <a:prstGeom prst="rect">
            <a:avLst/>
          </a:prstGeom>
          <a:noFill/>
          <a:ln>
            <a:noFill/>
          </a:ln>
          <a:effectLst>
            <a:outerShdw blurRad="190500" algn="tl" rotWithShape="0">
              <a:srgbClr val="000000">
                <a:alpha val="68627"/>
              </a:srgbClr>
            </a:outerShdw>
          </a:effectLst>
        </p:spPr>
      </p:pic>
      <p:pic>
        <p:nvPicPr>
          <p:cNvPr id="650" name="Google Shape;650;p49"/>
          <p:cNvPicPr preferRelativeResize="0"/>
          <p:nvPr/>
        </p:nvPicPr>
        <p:blipFill>
          <a:blip r:embed="rId6">
            <a:alphaModFix/>
          </a:blip>
          <a:srcRect/>
          <a:stretch/>
        </p:blipFill>
        <p:spPr>
          <a:xfrm>
            <a:off x="6604765" y="3017049"/>
            <a:ext cx="5382052" cy="1239968"/>
          </a:xfrm>
          <a:prstGeom prst="rect">
            <a:avLst/>
          </a:prstGeom>
          <a:noFill/>
          <a:ln>
            <a:noFill/>
          </a:ln>
          <a:effectLst>
            <a:outerShdw blurRad="190500" algn="tl" rotWithShape="0">
              <a:srgbClr val="000000">
                <a:alpha val="68240"/>
              </a:srgbClr>
            </a:outerShdw>
          </a:effectLst>
        </p:spPr>
      </p:pic>
      <p:sp>
        <p:nvSpPr>
          <p:cNvPr id="653" name="Google Shape;653;p49"/>
          <p:cNvSpPr txBox="1">
            <a:spLocks noGrp="1"/>
          </p:cNvSpPr>
          <p:nvPr>
            <p:ph type="body" idx="1"/>
          </p:nvPr>
        </p:nvSpPr>
        <p:spPr>
          <a:xfrm>
            <a:off x="288998" y="791054"/>
            <a:ext cx="11779357" cy="282075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1400"/>
              <a:buFont typeface="Arial"/>
              <a:buAutoNum type="alphaLcParenR" startAt="3"/>
            </a:pPr>
            <a:r>
              <a:rPr lang="it-IT" sz="1400" i="0">
                <a:solidFill>
                  <a:srgbClr val="0D0D0D"/>
                </a:solidFill>
                <a:latin typeface="Arial"/>
                <a:ea typeface="Arial"/>
                <a:cs typeface="Arial"/>
                <a:sym typeface="Arial"/>
              </a:rPr>
              <a:t>Once you have received the questionnaires, click</a:t>
            </a:r>
            <a:r>
              <a:rPr lang="it-IT" sz="1400" b="1" i="0">
                <a:solidFill>
                  <a:srgbClr val="0D0D0D"/>
                </a:solidFill>
                <a:latin typeface="Arial"/>
                <a:ea typeface="Arial"/>
                <a:cs typeface="Arial"/>
                <a:sym typeface="Arial"/>
              </a:rPr>
              <a:t>, via the ‘My </a:t>
            </a:r>
            <a:r>
              <a:rPr lang="it-IT" sz="1400" b="1" i="0" err="1">
                <a:solidFill>
                  <a:srgbClr val="0D0D0D"/>
                </a:solidFill>
                <a:latin typeface="Arial"/>
                <a:ea typeface="Arial"/>
                <a:cs typeface="Arial"/>
                <a:sym typeface="Arial"/>
              </a:rPr>
              <a:t>editable</a:t>
            </a:r>
            <a:r>
              <a:rPr lang="it-IT" sz="1400" b="1" i="0">
                <a:solidFill>
                  <a:srgbClr val="0D0D0D"/>
                </a:solidFill>
                <a:latin typeface="Arial"/>
                <a:ea typeface="Arial"/>
                <a:cs typeface="Arial"/>
                <a:sym typeface="Arial"/>
              </a:rPr>
              <a:t> </a:t>
            </a:r>
            <a:r>
              <a:rPr lang="it-IT" sz="1400" b="1" i="0" err="1">
                <a:solidFill>
                  <a:srgbClr val="0D0D0D"/>
                </a:solidFill>
                <a:latin typeface="Arial"/>
                <a:ea typeface="Arial"/>
                <a:cs typeface="Arial"/>
                <a:sym typeface="Arial"/>
              </a:rPr>
              <a:t>assessments</a:t>
            </a:r>
            <a:r>
              <a:rPr lang="it-IT" sz="1400" b="1" i="0">
                <a:solidFill>
                  <a:srgbClr val="0D0D0D"/>
                </a:solidFill>
                <a:latin typeface="Arial"/>
                <a:ea typeface="Arial"/>
                <a:cs typeface="Arial"/>
                <a:sym typeface="Arial"/>
              </a:rPr>
              <a:t>' </a:t>
            </a:r>
            <a:r>
              <a:rPr lang="it-IT" sz="1400" i="0">
                <a:solidFill>
                  <a:srgbClr val="0D0D0D"/>
                </a:solidFill>
                <a:latin typeface="Arial"/>
                <a:ea typeface="Arial"/>
                <a:cs typeface="Arial"/>
                <a:sym typeface="Arial"/>
              </a:rPr>
              <a:t>dashboard, on the line of the questionnaire or </a:t>
            </a:r>
            <a:r>
              <a:rPr lang="it-IT" sz="1400" b="1" i="0">
                <a:solidFill>
                  <a:srgbClr val="0D0D0D"/>
                </a:solidFill>
                <a:latin typeface="Arial"/>
                <a:ea typeface="Arial"/>
                <a:cs typeface="Arial"/>
                <a:sym typeface="Arial"/>
              </a:rPr>
              <a:t>on the link in the email</a:t>
            </a:r>
            <a:r>
              <a:rPr lang="it-IT" sz="1400" i="0">
                <a:solidFill>
                  <a:srgbClr val="0D0D0D"/>
                </a:solidFill>
                <a:latin typeface="Arial"/>
                <a:ea typeface="Arial"/>
                <a:cs typeface="Arial"/>
                <a:sym typeface="Arial"/>
              </a:rPr>
              <a:t> you will receive and then </a:t>
            </a:r>
            <a:r>
              <a:rPr lang="it-IT" sz="1400" b="0" i="0">
                <a:solidFill>
                  <a:srgbClr val="0D0D0D"/>
                </a:solidFill>
                <a:latin typeface="Arial"/>
                <a:ea typeface="Arial"/>
                <a:cs typeface="Arial"/>
                <a:sym typeface="Arial"/>
              </a:rPr>
              <a:t>on the pencil icon to access the edit mask (3). Proceed with document editing (</a:t>
            </a:r>
            <a:r>
              <a:rPr lang="it-IT" sz="1400">
                <a:solidFill>
                  <a:srgbClr val="0D0D0D"/>
                </a:solidFill>
                <a:latin typeface="Arial"/>
                <a:ea typeface="Arial"/>
                <a:cs typeface="Arial"/>
                <a:sym typeface="Arial"/>
              </a:rPr>
              <a:t>4</a:t>
            </a:r>
            <a:r>
              <a:rPr lang="it-IT" sz="1400" b="0" i="0">
                <a:solidFill>
                  <a:srgbClr val="0D0D0D"/>
                </a:solidFill>
                <a:latin typeface="Arial"/>
                <a:ea typeface="Arial"/>
                <a:cs typeface="Arial"/>
                <a:sym typeface="Arial"/>
              </a:rPr>
              <a:t>).</a:t>
            </a:r>
            <a:endParaRPr/>
          </a:p>
          <a:p>
            <a:pPr marL="342900" lvl="0" indent="-342900" algn="l" rtl="0">
              <a:lnSpc>
                <a:spcPct val="150000"/>
              </a:lnSpc>
              <a:spcBef>
                <a:spcPts val="0"/>
              </a:spcBef>
              <a:spcAft>
                <a:spcPts val="0"/>
              </a:spcAft>
              <a:buSzPts val="1400"/>
              <a:buFont typeface="Arial"/>
              <a:buAutoNum type="alphaLcParenR" startAt="3"/>
            </a:pPr>
            <a:r>
              <a:rPr lang="it-IT" sz="1400" b="0" i="0">
                <a:solidFill>
                  <a:srgbClr val="0D0D0D"/>
                </a:solidFill>
                <a:latin typeface="Arial"/>
                <a:ea typeface="Arial"/>
                <a:cs typeface="Arial"/>
                <a:sym typeface="Arial"/>
              </a:rPr>
              <a:t>Select the </a:t>
            </a:r>
            <a:r>
              <a:rPr lang="it-IT" sz="1400">
                <a:solidFill>
                  <a:srgbClr val="0D0D0D"/>
                </a:solidFill>
                <a:latin typeface="Arial"/>
                <a:ea typeface="Arial"/>
                <a:cs typeface="Arial"/>
                <a:sym typeface="Arial"/>
              </a:rPr>
              <a:t>'</a:t>
            </a:r>
            <a:r>
              <a:rPr lang="it-IT" sz="1400" b="1" i="0">
                <a:solidFill>
                  <a:srgbClr val="0D0D0D"/>
                </a:solidFill>
                <a:latin typeface="Arial"/>
                <a:ea typeface="Arial"/>
                <a:cs typeface="Arial"/>
                <a:sym typeface="Arial"/>
              </a:rPr>
              <a:t>Save</a:t>
            </a:r>
            <a:r>
              <a:rPr lang="it-IT" sz="1400">
                <a:solidFill>
                  <a:srgbClr val="0D0D0D"/>
                </a:solidFill>
                <a:latin typeface="Arial"/>
                <a:ea typeface="Arial"/>
                <a:cs typeface="Arial"/>
                <a:sym typeface="Arial"/>
              </a:rPr>
              <a:t>' </a:t>
            </a:r>
            <a:r>
              <a:rPr lang="it-IT" sz="1400" b="0" i="0">
                <a:solidFill>
                  <a:srgbClr val="0D0D0D"/>
                </a:solidFill>
                <a:latin typeface="Arial"/>
                <a:ea typeface="Arial"/>
                <a:cs typeface="Arial"/>
                <a:sym typeface="Arial"/>
              </a:rPr>
              <a:t>button to confirm your changes (5). </a:t>
            </a:r>
            <a:endParaRPr/>
          </a:p>
          <a:p>
            <a:pPr marL="342900" lvl="0" indent="-342900" algn="l" rtl="0">
              <a:lnSpc>
                <a:spcPct val="150000"/>
              </a:lnSpc>
              <a:spcBef>
                <a:spcPts val="0"/>
              </a:spcBef>
              <a:spcAft>
                <a:spcPts val="0"/>
              </a:spcAft>
              <a:buSzPts val="1400"/>
              <a:buFont typeface="Arial"/>
              <a:buAutoNum type="alphaLcParenR" startAt="3"/>
            </a:pPr>
            <a:r>
              <a:rPr lang="it-IT" sz="1400">
                <a:solidFill>
                  <a:srgbClr val="0D0D0D"/>
                </a:solidFill>
                <a:latin typeface="Arial"/>
                <a:ea typeface="Arial"/>
                <a:cs typeface="Arial"/>
                <a:sym typeface="Arial"/>
              </a:rPr>
              <a:t>Updated documents</a:t>
            </a:r>
            <a:r>
              <a:rPr lang="it-IT" sz="1400" b="0" i="0">
                <a:solidFill>
                  <a:srgbClr val="0D0D0D"/>
                </a:solidFill>
                <a:latin typeface="Arial"/>
                <a:ea typeface="Arial"/>
                <a:cs typeface="Arial"/>
                <a:sym typeface="Arial"/>
              </a:rPr>
              <a:t>, in the </a:t>
            </a:r>
            <a:r>
              <a:rPr lang="it-IT" sz="1400">
                <a:solidFill>
                  <a:srgbClr val="0D0D0D"/>
                </a:solidFill>
              </a:rPr>
              <a:t>«</a:t>
            </a:r>
            <a:r>
              <a:rPr lang="it-IT" sz="1400" i="1" err="1">
                <a:solidFill>
                  <a:srgbClr val="0D0D0D"/>
                </a:solidFill>
              </a:rPr>
              <a:t>Editable</a:t>
            </a:r>
            <a:r>
              <a:rPr lang="it-IT" sz="1400" i="1">
                <a:solidFill>
                  <a:srgbClr val="0D0D0D"/>
                </a:solidFill>
              </a:rPr>
              <a:t> </a:t>
            </a:r>
            <a:r>
              <a:rPr lang="it-IT" sz="1400" i="1" err="1">
                <a:solidFill>
                  <a:srgbClr val="0D0D0D"/>
                </a:solidFill>
              </a:rPr>
              <a:t>category</a:t>
            </a:r>
            <a:r>
              <a:rPr lang="it-IT" sz="1400" i="1">
                <a:solidFill>
                  <a:srgbClr val="0D0D0D"/>
                </a:solidFill>
              </a:rPr>
              <a:t> </a:t>
            </a:r>
            <a:r>
              <a:rPr lang="it-IT" sz="1400" i="1" err="1">
                <a:solidFill>
                  <a:srgbClr val="0D0D0D"/>
                </a:solidFill>
              </a:rPr>
              <a:t>forms</a:t>
            </a:r>
            <a:r>
              <a:rPr lang="it-IT" sz="1400">
                <a:solidFill>
                  <a:srgbClr val="0D0D0D"/>
                </a:solidFill>
              </a:rPr>
              <a:t>" </a:t>
            </a:r>
            <a:r>
              <a:rPr lang="it-IT" sz="1400" b="0" i="0">
                <a:solidFill>
                  <a:srgbClr val="0D0D0D"/>
                </a:solidFill>
                <a:latin typeface="Arial"/>
                <a:ea typeface="Arial"/>
                <a:cs typeface="Arial"/>
                <a:sym typeface="Arial"/>
              </a:rPr>
              <a:t>section </a:t>
            </a:r>
            <a:r>
              <a:rPr lang="it-IT" sz="1400">
                <a:solidFill>
                  <a:srgbClr val="0D0D0D"/>
                </a:solidFill>
              </a:rPr>
              <a:t>, within the </a:t>
            </a:r>
            <a:r>
              <a:rPr lang="it-IT" sz="1400" b="0" i="0" err="1">
                <a:solidFill>
                  <a:srgbClr val="0D0D0D"/>
                </a:solidFill>
                <a:latin typeface="Arial"/>
                <a:ea typeface="Arial"/>
                <a:cs typeface="Arial"/>
                <a:sym typeface="Arial"/>
              </a:rPr>
              <a:t>category</a:t>
            </a:r>
            <a:r>
              <a:rPr lang="it-IT" sz="1400" b="0" i="0">
                <a:solidFill>
                  <a:srgbClr val="0D0D0D"/>
                </a:solidFill>
                <a:latin typeface="Arial"/>
                <a:ea typeface="Arial"/>
                <a:cs typeface="Arial"/>
                <a:sym typeface="Arial"/>
              </a:rPr>
              <a:t> </a:t>
            </a:r>
            <a:r>
              <a:rPr lang="it-IT" sz="1400" b="0" i="0" err="1">
                <a:solidFill>
                  <a:srgbClr val="0D0D0D"/>
                </a:solidFill>
                <a:latin typeface="Arial"/>
                <a:ea typeface="Arial"/>
                <a:cs typeface="Arial"/>
                <a:sym typeface="Arial"/>
              </a:rPr>
              <a:t>detail</a:t>
            </a:r>
            <a:r>
              <a:rPr lang="it-IT" sz="1400" b="0" i="0">
                <a:solidFill>
                  <a:srgbClr val="0D0D0D"/>
                </a:solidFill>
                <a:latin typeface="Arial"/>
                <a:ea typeface="Arial"/>
                <a:cs typeface="Arial"/>
                <a:sym typeface="Arial"/>
              </a:rPr>
              <a:t>, </a:t>
            </a:r>
            <a:r>
              <a:rPr lang="it-IT" sz="1400">
                <a:solidFill>
                  <a:srgbClr val="0D0D0D"/>
                </a:solidFill>
              </a:rPr>
              <a:t>the field "Document Expiry Date (First to Expire)" </a:t>
            </a:r>
            <a:r>
              <a:rPr lang="it-IT" sz="1400" err="1">
                <a:solidFill>
                  <a:srgbClr val="0D0D0D"/>
                </a:solidFill>
              </a:rPr>
              <a:t>is</a:t>
            </a:r>
            <a:r>
              <a:rPr lang="it-IT" sz="1400">
                <a:solidFill>
                  <a:srgbClr val="0D0D0D"/>
                </a:solidFill>
              </a:rPr>
              <a:t> </a:t>
            </a:r>
            <a:r>
              <a:rPr lang="it-IT" sz="1400" err="1">
                <a:solidFill>
                  <a:srgbClr val="0D0D0D"/>
                </a:solidFill>
              </a:rPr>
              <a:t>updated</a:t>
            </a:r>
            <a:r>
              <a:rPr lang="it-IT" sz="1400">
                <a:solidFill>
                  <a:srgbClr val="0D0D0D"/>
                </a:solidFill>
              </a:rPr>
              <a:t> and the warning triangle is no longer visible.</a:t>
            </a:r>
          </a:p>
          <a:p>
            <a:pPr marL="0" lvl="0" indent="0" algn="l" rtl="0">
              <a:lnSpc>
                <a:spcPct val="150000"/>
              </a:lnSpc>
              <a:spcBef>
                <a:spcPts val="0"/>
              </a:spcBef>
              <a:spcAft>
                <a:spcPts val="0"/>
              </a:spcAft>
              <a:buSzPts val="1400"/>
            </a:pPr>
            <a:r>
              <a:rPr lang="it-IT" sz="1400" b="1">
                <a:solidFill>
                  <a:srgbClr val="0D0D0D"/>
                </a:solidFill>
              </a:rPr>
              <a:t>REMEMBER </a:t>
            </a:r>
            <a:r>
              <a:rPr lang="it-IT" sz="1400">
                <a:solidFill>
                  <a:srgbClr val="0D0D0D"/>
                </a:solidFill>
              </a:rPr>
              <a:t>to send (6) the relevant questionnaire to SEA for its re-evaluation: </a:t>
            </a:r>
            <a:r>
              <a:rPr lang="it-IT" sz="1400">
                <a:latin typeface="Arial"/>
                <a:ea typeface="Arial"/>
                <a:cs typeface="Arial"/>
                <a:sym typeface="Arial"/>
              </a:rPr>
              <a:t>click on the </a:t>
            </a:r>
            <a:r>
              <a:rPr lang="it-IT" sz="1400" err="1">
                <a:latin typeface="Arial"/>
                <a:ea typeface="Arial"/>
                <a:cs typeface="Arial"/>
                <a:sym typeface="Arial"/>
              </a:rPr>
              <a:t>button</a:t>
            </a:r>
            <a:r>
              <a:rPr lang="it-IT" sz="1400">
                <a:latin typeface="Arial"/>
                <a:ea typeface="Arial"/>
                <a:cs typeface="Arial"/>
                <a:sym typeface="Arial"/>
              </a:rPr>
              <a:t> «</a:t>
            </a:r>
            <a:r>
              <a:rPr lang="it-IT" sz="1400" b="1">
                <a:latin typeface="Arial"/>
                <a:ea typeface="Arial"/>
                <a:cs typeface="Arial"/>
                <a:sym typeface="Arial"/>
              </a:rPr>
              <a:t>Return Category Form to </a:t>
            </a:r>
            <a:r>
              <a:rPr lang="it-IT" sz="1400" b="1"/>
              <a:t>Buyer</a:t>
            </a:r>
            <a:r>
              <a:rPr lang="it-IT" sz="1400">
                <a:solidFill>
                  <a:srgbClr val="0D0D0D"/>
                </a:solidFill>
              </a:rPr>
              <a:t>". </a:t>
            </a:r>
            <a:endParaRPr sz="1400" b="0" i="0">
              <a:solidFill>
                <a:srgbClr val="0D0D0D"/>
              </a:solidFill>
              <a:latin typeface="Arial"/>
              <a:ea typeface="Arial"/>
              <a:cs typeface="Arial"/>
              <a:sym typeface="Arial"/>
            </a:endParaRPr>
          </a:p>
        </p:txBody>
      </p:sp>
      <p:pic>
        <p:nvPicPr>
          <p:cNvPr id="654" name="Google Shape;654;p49" descr="Home con riempimento a tinta unita">
            <a:hlinkClick r:id="" action="ppaction://noaction"/>
          </p:cNvPr>
          <p:cNvPicPr preferRelativeResize="0"/>
          <p:nvPr/>
        </p:nvPicPr>
        <p:blipFill rotWithShape="1">
          <a:blip r:embed="rId7">
            <a:alphaModFix/>
          </a:blip>
          <a:srcRect/>
          <a:stretch/>
        </p:blipFill>
        <p:spPr>
          <a:xfrm>
            <a:off x="11514055" y="146052"/>
            <a:ext cx="388937" cy="388937"/>
          </a:xfrm>
          <a:prstGeom prst="rect">
            <a:avLst/>
          </a:prstGeom>
          <a:noFill/>
          <a:ln>
            <a:noFill/>
          </a:ln>
        </p:spPr>
      </p:pic>
      <p:sp>
        <p:nvSpPr>
          <p:cNvPr id="655" name="Google Shape;655;p49"/>
          <p:cNvSpPr/>
          <p:nvPr/>
        </p:nvSpPr>
        <p:spPr>
          <a:xfrm>
            <a:off x="5636873" y="2831162"/>
            <a:ext cx="268800" cy="189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56" name="Google Shape;656;p49"/>
          <p:cNvCxnSpPr/>
          <p:nvPr/>
        </p:nvCxnSpPr>
        <p:spPr>
          <a:xfrm rot="10800000">
            <a:off x="5771272" y="3034280"/>
            <a:ext cx="0" cy="324900"/>
          </a:xfrm>
          <a:prstGeom prst="straightConnector1">
            <a:avLst/>
          </a:prstGeom>
          <a:noFill/>
          <a:ln w="19050" cap="flat" cmpd="sng">
            <a:solidFill>
              <a:srgbClr val="FF0000"/>
            </a:solidFill>
            <a:prstDash val="solid"/>
            <a:round/>
            <a:headEnd type="none" w="sm" len="sm"/>
            <a:tailEnd type="stealth" w="med" len="med"/>
          </a:ln>
        </p:spPr>
      </p:cxnSp>
      <p:sp>
        <p:nvSpPr>
          <p:cNvPr id="657" name="Google Shape;657;p49"/>
          <p:cNvSpPr/>
          <p:nvPr/>
        </p:nvSpPr>
        <p:spPr>
          <a:xfrm>
            <a:off x="4049485" y="5523420"/>
            <a:ext cx="1934289" cy="70330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58" name="Google Shape;658;p49"/>
          <p:cNvCxnSpPr/>
          <p:nvPr/>
        </p:nvCxnSpPr>
        <p:spPr>
          <a:xfrm>
            <a:off x="3711985" y="6009626"/>
            <a:ext cx="337500" cy="0"/>
          </a:xfrm>
          <a:prstGeom prst="straightConnector1">
            <a:avLst/>
          </a:prstGeom>
          <a:noFill/>
          <a:ln w="19050" cap="flat" cmpd="sng">
            <a:solidFill>
              <a:srgbClr val="FF0000"/>
            </a:solidFill>
            <a:prstDash val="solid"/>
            <a:round/>
            <a:headEnd type="none" w="sm" len="sm"/>
            <a:tailEnd type="stealth" w="med" len="med"/>
          </a:ln>
        </p:spPr>
      </p:cxnSp>
      <p:sp>
        <p:nvSpPr>
          <p:cNvPr id="659" name="Google Shape;659;p49"/>
          <p:cNvSpPr/>
          <p:nvPr/>
        </p:nvSpPr>
        <p:spPr>
          <a:xfrm>
            <a:off x="5497558" y="4567000"/>
            <a:ext cx="598317" cy="26965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60" name="Google Shape;660;p49"/>
          <p:cNvCxnSpPr/>
          <p:nvPr/>
        </p:nvCxnSpPr>
        <p:spPr>
          <a:xfrm rot="10800000">
            <a:off x="5831422" y="4852515"/>
            <a:ext cx="0" cy="324900"/>
          </a:xfrm>
          <a:prstGeom prst="straightConnector1">
            <a:avLst/>
          </a:prstGeom>
          <a:noFill/>
          <a:ln w="19050" cap="flat" cmpd="sng">
            <a:solidFill>
              <a:srgbClr val="FF0000"/>
            </a:solidFill>
            <a:prstDash val="solid"/>
            <a:round/>
            <a:headEnd type="none" w="sm" len="sm"/>
            <a:tailEnd type="stealth" w="med" len="med"/>
          </a:ln>
        </p:spPr>
      </p:cxnSp>
      <p:sp>
        <p:nvSpPr>
          <p:cNvPr id="661" name="Google Shape;661;p49"/>
          <p:cNvSpPr/>
          <p:nvPr/>
        </p:nvSpPr>
        <p:spPr>
          <a:xfrm>
            <a:off x="9520301" y="3727726"/>
            <a:ext cx="635400" cy="6423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62" name="Google Shape;662;p49"/>
          <p:cNvCxnSpPr/>
          <p:nvPr/>
        </p:nvCxnSpPr>
        <p:spPr>
          <a:xfrm rot="10800000">
            <a:off x="10165226" y="4039663"/>
            <a:ext cx="366000" cy="0"/>
          </a:xfrm>
          <a:prstGeom prst="straightConnector1">
            <a:avLst/>
          </a:prstGeom>
          <a:noFill/>
          <a:ln w="19050" cap="flat" cmpd="sng">
            <a:solidFill>
              <a:srgbClr val="FF0000"/>
            </a:solidFill>
            <a:prstDash val="solid"/>
            <a:round/>
            <a:headEnd type="none" w="sm" len="sm"/>
            <a:tailEnd type="stealth" w="med" len="med"/>
          </a:ln>
        </p:spPr>
      </p:cxnSp>
      <p:pic>
        <p:nvPicPr>
          <p:cNvPr id="663" name="Google Shape;663;p49" descr="Badge 3 con riempimento a tinta unita"/>
          <p:cNvPicPr preferRelativeResize="0"/>
          <p:nvPr/>
        </p:nvPicPr>
        <p:blipFill rotWithShape="1">
          <a:blip r:embed="rId8">
            <a:alphaModFix/>
          </a:blip>
          <a:srcRect/>
          <a:stretch/>
        </p:blipFill>
        <p:spPr>
          <a:xfrm>
            <a:off x="5211808" y="2798489"/>
            <a:ext cx="285750" cy="285750"/>
          </a:xfrm>
          <a:prstGeom prst="rect">
            <a:avLst/>
          </a:prstGeom>
          <a:noFill/>
          <a:ln>
            <a:noFill/>
          </a:ln>
        </p:spPr>
      </p:pic>
      <p:pic>
        <p:nvPicPr>
          <p:cNvPr id="664" name="Google Shape;664;p49" descr="Badge 4 con riempimento a tinta unita"/>
          <p:cNvPicPr preferRelativeResize="0"/>
          <p:nvPr/>
        </p:nvPicPr>
        <p:blipFill rotWithShape="1">
          <a:blip r:embed="rId9">
            <a:alphaModFix/>
          </a:blip>
          <a:srcRect/>
          <a:stretch/>
        </p:blipFill>
        <p:spPr>
          <a:xfrm>
            <a:off x="3681272" y="5347837"/>
            <a:ext cx="272142" cy="272142"/>
          </a:xfrm>
          <a:prstGeom prst="rect">
            <a:avLst/>
          </a:prstGeom>
          <a:noFill/>
          <a:ln>
            <a:noFill/>
          </a:ln>
        </p:spPr>
      </p:pic>
      <p:pic>
        <p:nvPicPr>
          <p:cNvPr id="665" name="Google Shape;665;p49" descr="Badge 5 con riempimento a tinta unita"/>
          <p:cNvPicPr preferRelativeResize="0"/>
          <p:nvPr/>
        </p:nvPicPr>
        <p:blipFill rotWithShape="1">
          <a:blip r:embed="rId10">
            <a:alphaModFix/>
          </a:blip>
          <a:srcRect/>
          <a:stretch/>
        </p:blipFill>
        <p:spPr>
          <a:xfrm>
            <a:off x="4939666" y="4564517"/>
            <a:ext cx="272142" cy="272142"/>
          </a:xfrm>
          <a:prstGeom prst="rect">
            <a:avLst/>
          </a:prstGeom>
          <a:noFill/>
          <a:ln>
            <a:noFill/>
          </a:ln>
        </p:spPr>
      </p:pic>
      <p:sp>
        <p:nvSpPr>
          <p:cNvPr id="667" name="Google Shape;667;p49"/>
          <p:cNvSpPr txBox="1">
            <a:spLocks noGrp="1"/>
          </p:cNvSpPr>
          <p:nvPr>
            <p:ph type="title"/>
          </p:nvPr>
        </p:nvSpPr>
        <p:spPr>
          <a:xfrm>
            <a:off x="1247774" y="147346"/>
            <a:ext cx="10102800" cy="642300"/>
          </a:xfrm>
          <a:prstGeom prst="rect">
            <a:avLst/>
          </a:prstGeom>
          <a:noFill/>
          <a:ln>
            <a:noFill/>
          </a:ln>
        </p:spPr>
        <p:txBody>
          <a:bodyPr spcFirstLastPara="1" wrap="square" lIns="0" tIns="0" rIns="0" bIns="0" anchor="ctr" anchorCtr="0">
            <a:noAutofit/>
          </a:bodyPr>
          <a:lstStyle/>
          <a:p>
            <a:pPr marL="457200" lvl="0" indent="-457200" algn="l" rtl="0">
              <a:lnSpc>
                <a:spcPct val="93000"/>
              </a:lnSpc>
              <a:spcBef>
                <a:spcPts val="0"/>
              </a:spcBef>
              <a:spcAft>
                <a:spcPts val="0"/>
              </a:spcAft>
              <a:buSzPts val="2200"/>
              <a:buFont typeface="Arial"/>
              <a:buAutoNum type="alphaLcParenR" startAt="7"/>
            </a:pPr>
            <a:r>
              <a:rPr lang="it-IT" sz="2200" b="1" dirty="0" err="1">
                <a:solidFill>
                  <a:srgbClr val="000000"/>
                </a:solidFill>
                <a:latin typeface="Arial"/>
                <a:ea typeface="Arial"/>
                <a:cs typeface="Arial"/>
                <a:sym typeface="Arial"/>
              </a:rPr>
              <a:t>Expiring</a:t>
            </a:r>
            <a:r>
              <a:rPr lang="it-IT" sz="2200" b="1" dirty="0">
                <a:solidFill>
                  <a:srgbClr val="000000"/>
                </a:solidFill>
                <a:latin typeface="Arial"/>
                <a:ea typeface="Arial"/>
                <a:cs typeface="Arial"/>
                <a:sym typeface="Arial"/>
              </a:rPr>
              <a:t> or </a:t>
            </a:r>
            <a:r>
              <a:rPr lang="it-IT" sz="2200" b="1" dirty="0" err="1">
                <a:solidFill>
                  <a:srgbClr val="000000"/>
                </a:solidFill>
                <a:latin typeface="Arial"/>
                <a:ea typeface="Arial"/>
                <a:cs typeface="Arial"/>
                <a:sym typeface="Arial"/>
              </a:rPr>
              <a:t>expired</a:t>
            </a:r>
            <a:r>
              <a:rPr lang="it-IT" sz="2200" b="1" dirty="0">
                <a:solidFill>
                  <a:srgbClr val="000000"/>
                </a:solidFill>
                <a:latin typeface="Arial"/>
                <a:ea typeface="Arial"/>
                <a:cs typeface="Arial"/>
                <a:sym typeface="Arial"/>
              </a:rPr>
              <a:t> </a:t>
            </a:r>
            <a:r>
              <a:rPr lang="it-IT" sz="2200" b="1" dirty="0" err="1">
                <a:solidFill>
                  <a:srgbClr val="000000"/>
                </a:solidFill>
                <a:latin typeface="Arial"/>
                <a:ea typeface="Arial"/>
                <a:cs typeface="Arial"/>
                <a:sym typeface="Arial"/>
              </a:rPr>
              <a:t>category</a:t>
            </a:r>
            <a:r>
              <a:rPr lang="it-IT" sz="2200" b="1" dirty="0">
                <a:solidFill>
                  <a:srgbClr val="000000"/>
                </a:solidFill>
                <a:latin typeface="Arial"/>
                <a:ea typeface="Arial"/>
                <a:cs typeface="Arial"/>
                <a:sym typeface="Arial"/>
              </a:rPr>
              <a:t> </a:t>
            </a:r>
            <a:r>
              <a:rPr lang="it-IT" sz="2200" b="1" dirty="0" err="1">
                <a:solidFill>
                  <a:srgbClr val="000000"/>
                </a:solidFill>
                <a:latin typeface="Arial"/>
                <a:ea typeface="Arial"/>
                <a:cs typeface="Arial"/>
                <a:sym typeface="Arial"/>
              </a:rPr>
              <a:t>documents</a:t>
            </a:r>
            <a:endParaRPr sz="2200" b="1" dirty="0">
              <a:solidFill>
                <a:srgbClr val="000000"/>
              </a:solidFill>
              <a:latin typeface="Arial"/>
              <a:ea typeface="Arial"/>
              <a:cs typeface="Arial"/>
              <a:sym typeface="Arial"/>
            </a:endParaRPr>
          </a:p>
        </p:txBody>
      </p:sp>
      <p:sp>
        <p:nvSpPr>
          <p:cNvPr id="3" name="Google Shape;450;p42">
            <a:extLst>
              <a:ext uri="{FF2B5EF4-FFF2-40B4-BE49-F238E27FC236}">
                <a16:creationId xmlns:a16="http://schemas.microsoft.com/office/drawing/2014/main" id="{E4E23B34-7483-A5BC-2D6E-4088205E2137}"/>
              </a:ext>
            </a:extLst>
          </p:cNvPr>
          <p:cNvSpPr/>
          <p:nvPr/>
        </p:nvSpPr>
        <p:spPr>
          <a:xfrm>
            <a:off x="11053444" y="5072701"/>
            <a:ext cx="933374" cy="26165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 name="Google Shape;666;p49" descr="Badge 6 con riempimento a tinta unita">
            <a:extLst>
              <a:ext uri="{FF2B5EF4-FFF2-40B4-BE49-F238E27FC236}">
                <a16:creationId xmlns:a16="http://schemas.microsoft.com/office/drawing/2014/main" id="{88F1ABD8-8FD9-9E23-CD9C-333D07C58360}"/>
              </a:ext>
            </a:extLst>
          </p:cNvPr>
          <p:cNvPicPr preferRelativeResize="0"/>
          <p:nvPr/>
        </p:nvPicPr>
        <p:blipFill rotWithShape="1">
          <a:blip r:embed="rId11">
            <a:alphaModFix/>
          </a:blip>
          <a:srcRect/>
          <a:stretch/>
        </p:blipFill>
        <p:spPr>
          <a:xfrm>
            <a:off x="10783181" y="5157978"/>
            <a:ext cx="270263" cy="2702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Immagine 2">
            <a:extLst>
              <a:ext uri="{FF2B5EF4-FFF2-40B4-BE49-F238E27FC236}">
                <a16:creationId xmlns:a16="http://schemas.microsoft.com/office/drawing/2014/main" id="{D636B7CD-A4ED-7962-1624-D9F891CD331A}"/>
              </a:ext>
            </a:extLst>
          </p:cNvPr>
          <p:cNvPicPr>
            <a:picLocks noChangeAspect="1"/>
          </p:cNvPicPr>
          <p:nvPr/>
        </p:nvPicPr>
        <p:blipFill>
          <a:blip r:embed="rId3">
            <a:alphaModFix/>
          </a:blip>
          <a:stretch>
            <a:fillRect/>
          </a:stretch>
        </p:blipFill>
        <p:spPr>
          <a:xfrm>
            <a:off x="748917" y="1420925"/>
            <a:ext cx="10694167" cy="4016150"/>
          </a:xfrm>
          <a:prstGeom prst="rect">
            <a:avLst/>
          </a:prstGeom>
          <a:noFill/>
          <a:ln>
            <a:noFill/>
          </a:ln>
          <a:effectLst>
            <a:outerShdw blurRad="190500" algn="tl" rotWithShape="0">
              <a:srgbClr val="000000">
                <a:alpha val="67843"/>
              </a:srgbClr>
            </a:outerShdw>
          </a:effectLst>
        </p:spPr>
      </p:pic>
      <p:pic>
        <p:nvPicPr>
          <p:cNvPr id="118" name="Google Shape;118;g2daf149abb6_1_73" descr="Home con riempimento a tinta unita">
            <a:hlinkClick r:id="" action="ppaction://noaction"/>
          </p:cNvPr>
          <p:cNvPicPr preferRelativeResize="0"/>
          <p:nvPr/>
        </p:nvPicPr>
        <p:blipFill rotWithShape="1">
          <a:blip r:embed="rId4">
            <a:alphaModFix/>
          </a:blip>
          <a:srcRect/>
          <a:stretch/>
        </p:blipFill>
        <p:spPr>
          <a:xfrm>
            <a:off x="11514055" y="146052"/>
            <a:ext cx="388937" cy="388937"/>
          </a:xfrm>
          <a:prstGeom prst="rect">
            <a:avLst/>
          </a:prstGeom>
          <a:noFill/>
          <a:ln>
            <a:noFill/>
          </a:ln>
        </p:spPr>
      </p:pic>
      <p:sp>
        <p:nvSpPr>
          <p:cNvPr id="119" name="Google Shape;119;g2daf149abb6_1_73"/>
          <p:cNvSpPr txBox="1"/>
          <p:nvPr/>
        </p:nvSpPr>
        <p:spPr>
          <a:xfrm>
            <a:off x="1376624" y="291904"/>
            <a:ext cx="10815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Home Page- Suppliers Portal</a:t>
            </a:r>
            <a:endParaRPr sz="2200" b="1" i="0" u="none" strike="noStrike" cap="none">
              <a:solidFill>
                <a:srgbClr val="000000"/>
              </a:solidFill>
              <a:latin typeface="Arial"/>
              <a:ea typeface="Arial"/>
              <a:cs typeface="Arial"/>
              <a:sym typeface="Arial"/>
            </a:endParaRPr>
          </a:p>
        </p:txBody>
      </p:sp>
      <p:sp>
        <p:nvSpPr>
          <p:cNvPr id="120" name="Google Shape;120;g2daf149abb6_1_73"/>
          <p:cNvSpPr/>
          <p:nvPr/>
        </p:nvSpPr>
        <p:spPr>
          <a:xfrm rot="-5400000">
            <a:off x="3010818" y="4716803"/>
            <a:ext cx="1131600" cy="2052600"/>
          </a:xfrm>
          <a:prstGeom prst="rightArrowCallout">
            <a:avLst>
              <a:gd name="adj1" fmla="val 25000"/>
              <a:gd name="adj2" fmla="val 25000"/>
              <a:gd name="adj3" fmla="val 16033"/>
              <a:gd name="adj4" fmla="val 73944"/>
            </a:avLst>
          </a:prstGeom>
          <a:solidFill>
            <a:srgbClr val="3C8C92"/>
          </a:solidFill>
          <a:ln w="25400" cap="flat" cmpd="sng">
            <a:solidFill>
              <a:srgbClr val="4E5E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daf149abb6_1_73"/>
          <p:cNvSpPr txBox="1"/>
          <p:nvPr/>
        </p:nvSpPr>
        <p:spPr>
          <a:xfrm>
            <a:off x="2550297" y="5472187"/>
            <a:ext cx="2052600" cy="836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it-IT" sz="1200" b="0" i="0" u="none" strike="noStrike" cap="none">
                <a:solidFill>
                  <a:schemeClr val="lt1"/>
                </a:solidFill>
                <a:latin typeface="Arial"/>
                <a:ea typeface="Arial"/>
                <a:cs typeface="Arial"/>
                <a:sym typeface="Arial"/>
              </a:rPr>
              <a:t>"New </a:t>
            </a:r>
            <a:r>
              <a:rPr lang="it-IT" sz="1200" b="0" i="0" u="none" strike="noStrike" cap="none" err="1">
                <a:solidFill>
                  <a:schemeClr val="lt1"/>
                </a:solidFill>
                <a:latin typeface="Arial"/>
                <a:ea typeface="Arial"/>
                <a:cs typeface="Arial"/>
                <a:sym typeface="Arial"/>
              </a:rPr>
              <a:t>Messages</a:t>
            </a:r>
            <a:r>
              <a:rPr lang="it-IT" sz="1200" b="0" i="0" u="none" strike="noStrike" cap="none">
                <a:solidFill>
                  <a:schemeClr val="lt1"/>
                </a:solidFill>
                <a:latin typeface="Arial"/>
                <a:ea typeface="Arial"/>
                <a:cs typeface="Arial"/>
                <a:sym typeface="Arial"/>
              </a:rPr>
              <a:t> " list of </a:t>
            </a:r>
            <a:r>
              <a:rPr lang="it-IT" sz="1200" b="0" i="0" u="none" strike="noStrike" cap="none" err="1">
                <a:solidFill>
                  <a:schemeClr val="lt1"/>
                </a:solidFill>
                <a:latin typeface="Arial"/>
                <a:ea typeface="Arial"/>
                <a:cs typeface="Arial"/>
                <a:sym typeface="Arial"/>
              </a:rPr>
              <a:t>unread</a:t>
            </a:r>
            <a:r>
              <a:rPr lang="it-IT" sz="1200" b="0" i="0" u="none" strike="noStrike" cap="none">
                <a:solidFill>
                  <a:schemeClr val="lt1"/>
                </a:solidFill>
                <a:latin typeface="Arial"/>
                <a:ea typeface="Arial"/>
                <a:cs typeface="Arial"/>
                <a:sym typeface="Arial"/>
              </a:rPr>
              <a:t> </a:t>
            </a:r>
            <a:r>
              <a:rPr lang="it-IT" sz="1200" b="0" i="0" u="none" strike="noStrike" cap="none" err="1">
                <a:solidFill>
                  <a:schemeClr val="lt1"/>
                </a:solidFill>
                <a:latin typeface="Arial"/>
                <a:ea typeface="Arial"/>
                <a:cs typeface="Arial"/>
                <a:sym typeface="Arial"/>
              </a:rPr>
              <a:t>messages</a:t>
            </a:r>
            <a:r>
              <a:rPr lang="it-IT" sz="1200" b="0" i="0" u="none" strike="noStrike" cap="none">
                <a:solidFill>
                  <a:schemeClr val="lt1"/>
                </a:solidFill>
                <a:latin typeface="Arial"/>
                <a:ea typeface="Arial"/>
                <a:cs typeface="Arial"/>
                <a:sym typeface="Arial"/>
              </a:rPr>
              <a:t> </a:t>
            </a:r>
            <a:r>
              <a:rPr lang="it-IT" sz="1200" b="0" i="0" u="none" strike="noStrike" cap="none" err="1">
                <a:solidFill>
                  <a:schemeClr val="lt1"/>
                </a:solidFill>
                <a:latin typeface="Arial"/>
                <a:ea typeface="Arial"/>
                <a:cs typeface="Arial"/>
                <a:sym typeface="Arial"/>
              </a:rPr>
              <a:t>received</a:t>
            </a:r>
            <a:r>
              <a:rPr lang="it-IT" sz="1200" b="0" i="0" u="none" strike="noStrike" cap="none">
                <a:solidFill>
                  <a:schemeClr val="lt1"/>
                </a:solidFill>
                <a:latin typeface="Arial"/>
                <a:ea typeface="Arial"/>
                <a:cs typeface="Arial"/>
                <a:sym typeface="Arial"/>
              </a:rPr>
              <a:t> </a:t>
            </a:r>
            <a:r>
              <a:rPr lang="it-IT" sz="1200" b="0" i="0" u="none" strike="noStrike" cap="none" err="1">
                <a:solidFill>
                  <a:schemeClr val="lt1"/>
                </a:solidFill>
                <a:latin typeface="Arial"/>
                <a:ea typeface="Arial"/>
                <a:cs typeface="Arial"/>
                <a:sym typeface="Arial"/>
              </a:rPr>
              <a:t>within</a:t>
            </a:r>
            <a:r>
              <a:rPr lang="it-IT" sz="1200" b="0" i="0" u="none" strike="noStrike" cap="none">
                <a:solidFill>
                  <a:schemeClr val="lt1"/>
                </a:solidFill>
                <a:latin typeface="Arial"/>
                <a:ea typeface="Arial"/>
                <a:cs typeface="Arial"/>
                <a:sym typeface="Arial"/>
              </a:rPr>
              <a:t> the last 30 days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2" name="Google Shape;122;g2daf149abb6_1_73"/>
          <p:cNvSpPr/>
          <p:nvPr/>
        </p:nvSpPr>
        <p:spPr>
          <a:xfrm rot="5400000">
            <a:off x="10017955" y="431652"/>
            <a:ext cx="1530000" cy="2052600"/>
          </a:xfrm>
          <a:prstGeom prst="rightArrowCallout">
            <a:avLst>
              <a:gd name="adj1" fmla="val 25000"/>
              <a:gd name="adj2" fmla="val 25000"/>
              <a:gd name="adj3" fmla="val 16033"/>
              <a:gd name="adj4" fmla="val 73944"/>
            </a:avLst>
          </a:prstGeom>
          <a:solidFill>
            <a:srgbClr val="3C8C92"/>
          </a:solidFill>
          <a:ln w="25400" cap="flat" cmpd="sng">
            <a:solidFill>
              <a:srgbClr val="4E5E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2daf149abb6_1_73"/>
          <p:cNvSpPr txBox="1"/>
          <p:nvPr/>
        </p:nvSpPr>
        <p:spPr>
          <a:xfrm>
            <a:off x="9748009" y="671239"/>
            <a:ext cx="2052600" cy="11313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"Quick Access" , offers a set of quick links, allowing users to access specific pages of the platform with just one click.</a:t>
            </a:r>
            <a:endParaRPr lang="en-US" sz="1400" b="0" i="0" u="none" strike="noStrike" cap="none">
              <a:solidFill>
                <a:srgbClr val="000000"/>
              </a:solidFill>
              <a:latin typeface="Arial"/>
              <a:ea typeface="Arial"/>
              <a:cs typeface="Arial"/>
              <a:sym typeface="Arial"/>
            </a:endParaRPr>
          </a:p>
        </p:txBody>
      </p:sp>
      <p:sp>
        <p:nvSpPr>
          <p:cNvPr id="124" name="Google Shape;124;g2daf149abb6_1_73"/>
          <p:cNvSpPr/>
          <p:nvPr/>
        </p:nvSpPr>
        <p:spPr>
          <a:xfrm rot="5400000">
            <a:off x="6276173" y="589302"/>
            <a:ext cx="1214700" cy="2052600"/>
          </a:xfrm>
          <a:prstGeom prst="rightArrowCallout">
            <a:avLst>
              <a:gd name="adj1" fmla="val 25000"/>
              <a:gd name="adj2" fmla="val 25000"/>
              <a:gd name="adj3" fmla="val 16033"/>
              <a:gd name="adj4" fmla="val 73944"/>
            </a:avLst>
          </a:prstGeom>
          <a:solidFill>
            <a:srgbClr val="3C8C92"/>
          </a:solidFill>
          <a:ln w="25400" cap="flat" cmpd="sng">
            <a:solidFill>
              <a:srgbClr val="4E5E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daf149abb6_1_73"/>
          <p:cNvSpPr/>
          <p:nvPr/>
        </p:nvSpPr>
        <p:spPr>
          <a:xfrm>
            <a:off x="731520" y="1812098"/>
            <a:ext cx="3429000" cy="17088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C000"/>
              </a:solidFill>
              <a:latin typeface="Arial"/>
              <a:ea typeface="Arial"/>
              <a:cs typeface="Arial"/>
              <a:sym typeface="Arial"/>
            </a:endParaRPr>
          </a:p>
        </p:txBody>
      </p:sp>
      <p:sp>
        <p:nvSpPr>
          <p:cNvPr id="126" name="Google Shape;126;g2daf149abb6_1_73"/>
          <p:cNvSpPr txBox="1"/>
          <p:nvPr/>
        </p:nvSpPr>
        <p:spPr>
          <a:xfrm>
            <a:off x="5857072" y="1030464"/>
            <a:ext cx="2052600" cy="8982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dirty="0">
                <a:solidFill>
                  <a:schemeClr val="lt1"/>
                </a:solidFill>
                <a:latin typeface="Arial"/>
                <a:ea typeface="Arial"/>
                <a:cs typeface="Arial"/>
                <a:sym typeface="Arial"/>
              </a:rPr>
              <a:t>"</a:t>
            </a:r>
            <a:r>
              <a:rPr lang="it-IT" sz="1200" b="0" i="0" u="none" strike="noStrike" cap="none" dirty="0" err="1">
                <a:solidFill>
                  <a:schemeClr val="lt1"/>
                </a:solidFill>
                <a:latin typeface="Arial"/>
                <a:ea typeface="Arial"/>
                <a:cs typeface="Arial"/>
                <a:sym typeface="Arial"/>
              </a:rPr>
              <a:t>RdI</a:t>
            </a:r>
            <a:r>
              <a:rPr lang="it-IT" sz="1200" b="0" i="0" u="none" strike="noStrike" cap="none" dirty="0">
                <a:solidFill>
                  <a:schemeClr val="lt1"/>
                </a:solidFill>
                <a:latin typeface="Arial"/>
                <a:ea typeface="Arial"/>
                <a:cs typeface="Arial"/>
                <a:sym typeface="Arial"/>
              </a:rPr>
              <a:t> </a:t>
            </a:r>
            <a:r>
              <a:rPr lang="it-IT" sz="1200" b="0" i="0" u="none" strike="noStrike" cap="none" dirty="0" err="1">
                <a:solidFill>
                  <a:schemeClr val="lt1"/>
                </a:solidFill>
                <a:latin typeface="Arial"/>
                <a:ea typeface="Arial"/>
                <a:cs typeface="Arial"/>
                <a:sym typeface="Arial"/>
              </a:rPr>
              <a:t>pending</a:t>
            </a:r>
            <a:r>
              <a:rPr lang="it-IT" sz="1200" b="0" i="0" u="none" strike="noStrike" cap="none" dirty="0">
                <a:solidFill>
                  <a:schemeClr val="lt1"/>
                </a:solidFill>
                <a:latin typeface="Arial"/>
                <a:ea typeface="Arial"/>
                <a:cs typeface="Arial"/>
                <a:sym typeface="Arial"/>
              </a:rPr>
              <a:t> </a:t>
            </a:r>
            <a:r>
              <a:rPr lang="it-IT" sz="1200" b="0" i="0" u="none" strike="noStrike" cap="none" dirty="0" err="1">
                <a:solidFill>
                  <a:schemeClr val="lt1"/>
                </a:solidFill>
                <a:latin typeface="Arial"/>
                <a:ea typeface="Arial"/>
                <a:cs typeface="Arial"/>
                <a:sym typeface="Arial"/>
              </a:rPr>
              <a:t>response</a:t>
            </a:r>
            <a:r>
              <a:rPr lang="it-IT" sz="1200"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dirty="0">
                <a:solidFill>
                  <a:schemeClr val="lt1"/>
                </a:solidFill>
                <a:latin typeface="Arial"/>
                <a:ea typeface="Arial"/>
                <a:cs typeface="Arial"/>
                <a:sym typeface="Arial"/>
              </a:rPr>
              <a:t>list of </a:t>
            </a:r>
            <a:r>
              <a:rPr lang="it-IT" sz="1200" b="0" i="0" u="none" strike="noStrike" cap="none" dirty="0" err="1">
                <a:solidFill>
                  <a:schemeClr val="lt1"/>
                </a:solidFill>
                <a:latin typeface="Arial"/>
                <a:ea typeface="Arial"/>
                <a:cs typeface="Arial"/>
                <a:sym typeface="Arial"/>
              </a:rPr>
              <a:t>requests</a:t>
            </a:r>
            <a:r>
              <a:rPr lang="it-IT" sz="1200" b="0" i="0" u="none" strike="noStrike" cap="none" dirty="0">
                <a:solidFill>
                  <a:schemeClr val="lt1"/>
                </a:solidFill>
                <a:latin typeface="Arial"/>
                <a:ea typeface="Arial"/>
                <a:cs typeface="Arial"/>
                <a:sym typeface="Arial"/>
              </a:rPr>
              <a:t> </a:t>
            </a:r>
            <a:r>
              <a:rPr lang="it-IT" sz="1200" b="0" i="0" u="none" strike="noStrike" cap="none" dirty="0" err="1">
                <a:solidFill>
                  <a:schemeClr val="lt1"/>
                </a:solidFill>
                <a:latin typeface="Arial"/>
                <a:ea typeface="Arial"/>
                <a:cs typeface="Arial"/>
                <a:sym typeface="Arial"/>
              </a:rPr>
              <a:t>awaiting</a:t>
            </a:r>
            <a:r>
              <a:rPr lang="it-IT" sz="1200" b="0" i="0" u="none" strike="noStrike" cap="none" dirty="0">
                <a:solidFill>
                  <a:schemeClr val="lt1"/>
                </a:solidFill>
                <a:latin typeface="Arial"/>
                <a:ea typeface="Arial"/>
                <a:cs typeface="Arial"/>
                <a:sym typeface="Arial"/>
              </a:rPr>
              <a:t> a </a:t>
            </a:r>
            <a:r>
              <a:rPr lang="it-IT" sz="1200" b="0" i="0" u="none" strike="noStrike" cap="none" dirty="0" err="1">
                <a:solidFill>
                  <a:schemeClr val="lt1"/>
                </a:solidFill>
                <a:latin typeface="Arial"/>
                <a:ea typeface="Arial"/>
                <a:cs typeface="Arial"/>
                <a:sym typeface="Arial"/>
              </a:rPr>
              <a:t>reply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Arial"/>
              <a:ea typeface="Arial"/>
              <a:cs typeface="Arial"/>
              <a:sym typeface="Arial"/>
            </a:endParaRPr>
          </a:p>
        </p:txBody>
      </p:sp>
      <p:sp>
        <p:nvSpPr>
          <p:cNvPr id="127" name="Google Shape;127;g2daf149abb6_1_73"/>
          <p:cNvSpPr/>
          <p:nvPr/>
        </p:nvSpPr>
        <p:spPr>
          <a:xfrm rot="-5400000">
            <a:off x="6317579" y="4678702"/>
            <a:ext cx="1131600" cy="2052600"/>
          </a:xfrm>
          <a:prstGeom prst="rightArrowCallout">
            <a:avLst>
              <a:gd name="adj1" fmla="val 25000"/>
              <a:gd name="adj2" fmla="val 25000"/>
              <a:gd name="adj3" fmla="val 16033"/>
              <a:gd name="adj4" fmla="val 73944"/>
            </a:avLst>
          </a:prstGeom>
          <a:solidFill>
            <a:srgbClr val="3C8C92"/>
          </a:solidFill>
          <a:ln w="25400" cap="flat" cmpd="sng">
            <a:solidFill>
              <a:srgbClr val="4E5E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2daf149abb6_1_73"/>
          <p:cNvSpPr txBox="1"/>
          <p:nvPr/>
        </p:nvSpPr>
        <p:spPr>
          <a:xfrm>
            <a:off x="5857072" y="5434087"/>
            <a:ext cx="2052600" cy="836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it-IT" sz="1200" b="0" i="0" u="none" strike="noStrike" cap="none">
                <a:solidFill>
                  <a:schemeClr val="lt1"/>
                </a:solidFill>
                <a:latin typeface="Arial"/>
                <a:ea typeface="Arial"/>
                <a:cs typeface="Arial"/>
                <a:sym typeface="Arial"/>
              </a:rPr>
              <a:t>"</a:t>
            </a:r>
            <a:r>
              <a:rPr lang="it-IT" sz="1200" b="0" i="0" u="none" strike="noStrike" cap="none" err="1">
                <a:solidFill>
                  <a:schemeClr val="lt1"/>
                </a:solidFill>
                <a:latin typeface="Arial"/>
                <a:ea typeface="Arial"/>
                <a:cs typeface="Arial"/>
                <a:sym typeface="Arial"/>
              </a:rPr>
              <a:t>Pending</a:t>
            </a:r>
            <a:r>
              <a:rPr lang="it-IT" sz="1200" b="0" i="0" u="none" strike="noStrike" cap="none">
                <a:solidFill>
                  <a:schemeClr val="lt1"/>
                </a:solidFill>
                <a:latin typeface="Arial"/>
                <a:ea typeface="Arial"/>
                <a:cs typeface="Arial"/>
                <a:sym typeface="Arial"/>
              </a:rPr>
              <a:t> </a:t>
            </a:r>
            <a:r>
              <a:rPr lang="it-IT" sz="1200" b="0" i="0" u="none" strike="noStrike" cap="none" err="1">
                <a:solidFill>
                  <a:schemeClr val="lt1"/>
                </a:solidFill>
                <a:latin typeface="Arial"/>
                <a:ea typeface="Arial"/>
                <a:cs typeface="Arial"/>
                <a:sym typeface="Arial"/>
              </a:rPr>
              <a:t>RoO</a:t>
            </a:r>
            <a:r>
              <a:rPr lang="it-IT" sz="12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List of offer requests awaiting a reply.</a:t>
            </a:r>
          </a:p>
        </p:txBody>
      </p:sp>
      <p:sp>
        <p:nvSpPr>
          <p:cNvPr id="130" name="Google Shape;130;g2daf149abb6_1_73"/>
          <p:cNvSpPr/>
          <p:nvPr/>
        </p:nvSpPr>
        <p:spPr>
          <a:xfrm rot="5400000">
            <a:off x="2696931" y="431652"/>
            <a:ext cx="1530000" cy="2052600"/>
          </a:xfrm>
          <a:prstGeom prst="rightArrowCallout">
            <a:avLst>
              <a:gd name="adj1" fmla="val 25000"/>
              <a:gd name="adj2" fmla="val 25000"/>
              <a:gd name="adj3" fmla="val 16033"/>
              <a:gd name="adj4" fmla="val 73944"/>
            </a:avLst>
          </a:prstGeom>
          <a:solidFill>
            <a:srgbClr val="3C8C92"/>
          </a:solidFill>
          <a:ln w="25400" cap="flat" cmpd="sng">
            <a:solidFill>
              <a:srgbClr val="4E5E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2daf149abb6_1_73"/>
          <p:cNvSpPr txBox="1"/>
          <p:nvPr/>
        </p:nvSpPr>
        <p:spPr>
          <a:xfrm>
            <a:off x="2435488" y="692261"/>
            <a:ext cx="2052600" cy="1131300"/>
          </a:xfrm>
          <a:prstGeom prst="rect">
            <a:avLst/>
          </a:prstGeom>
          <a:solidFill>
            <a:srgbClr val="3C8C92"/>
          </a:solidFill>
          <a:ln w="9525" cap="flat" cmpd="sng">
            <a:solidFill>
              <a:srgbClr val="3C8C9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it-IT" sz="1200" b="0" i="0" u="none" strike="noStrike" cap="none" dirty="0">
                <a:solidFill>
                  <a:schemeClr val="bg1"/>
                </a:solidFill>
                <a:latin typeface="Arial"/>
                <a:ea typeface="Arial"/>
                <a:cs typeface="Arial"/>
                <a:sym typeface="Arial"/>
              </a:rPr>
              <a:t>"</a:t>
            </a:r>
            <a:r>
              <a:rPr lang="it-IT" sz="1200" b="0" i="0" u="none" strike="noStrike" cap="none" dirty="0" err="1">
                <a:solidFill>
                  <a:schemeClr val="bg1"/>
                </a:solidFill>
                <a:latin typeface="Arial"/>
                <a:ea typeface="Arial"/>
                <a:cs typeface="Arial"/>
                <a:sym typeface="Arial"/>
              </a:rPr>
              <a:t>Qualification</a:t>
            </a:r>
            <a:r>
              <a:rPr lang="it-IT" sz="1200" b="0" i="0" u="none" strike="noStrike" cap="none" dirty="0">
                <a:solidFill>
                  <a:schemeClr val="bg1"/>
                </a:solidFill>
                <a:latin typeface="Arial"/>
                <a:ea typeface="Arial"/>
                <a:cs typeface="Arial"/>
                <a:sym typeface="Arial"/>
              </a:rPr>
              <a:t> </a:t>
            </a:r>
            <a:r>
              <a:rPr lang="it-IT" sz="1200" b="0" i="0" u="none" strike="noStrike" cap="none" dirty="0" err="1">
                <a:solidFill>
                  <a:schemeClr val="bg1"/>
                </a:solidFill>
                <a:latin typeface="Arial"/>
                <a:ea typeface="Arial"/>
                <a:cs typeface="Arial"/>
                <a:sym typeface="Arial"/>
              </a:rPr>
              <a:t>Requests</a:t>
            </a:r>
            <a:r>
              <a:rPr lang="it-IT" sz="1200" b="0" i="0" u="none" strike="noStrike" cap="none" dirty="0">
                <a:solidFill>
                  <a:schemeClr val="bg1"/>
                </a:solidFill>
                <a:latin typeface="Arial"/>
                <a:ea typeface="Arial"/>
                <a:cs typeface="Arial"/>
                <a:sym typeface="Arial"/>
              </a:rPr>
              <a:t> in Progress" shows the </a:t>
            </a:r>
            <a:r>
              <a:rPr lang="it-IT" sz="1200" b="0" i="0" u="none" strike="noStrike" cap="none" dirty="0" err="1">
                <a:solidFill>
                  <a:schemeClr val="bg1"/>
                </a:solidFill>
                <a:latin typeface="Arial"/>
                <a:ea typeface="Arial"/>
                <a:cs typeface="Arial"/>
                <a:sym typeface="Arial"/>
              </a:rPr>
              <a:t>questionnaires</a:t>
            </a:r>
            <a:r>
              <a:rPr lang="it-IT" sz="1200" b="0" i="0" u="none" strike="noStrike" cap="none" dirty="0">
                <a:solidFill>
                  <a:schemeClr val="bg1"/>
                </a:solidFill>
                <a:latin typeface="Arial"/>
                <a:ea typeface="Arial"/>
                <a:cs typeface="Arial"/>
                <a:sym typeface="Arial"/>
              </a:rPr>
              <a:t> </a:t>
            </a:r>
            <a:r>
              <a:rPr lang="it-IT" sz="1200" b="0" i="0" u="none" strike="noStrike" cap="none" dirty="0" err="1">
                <a:solidFill>
                  <a:schemeClr val="bg1"/>
                </a:solidFill>
                <a:latin typeface="Arial"/>
                <a:ea typeface="Arial"/>
                <a:cs typeface="Arial"/>
                <a:sym typeface="Arial"/>
              </a:rPr>
              <a:t>requested</a:t>
            </a:r>
            <a:r>
              <a:rPr lang="it-IT" sz="1200" b="0" i="0" u="none" strike="noStrike" cap="none" dirty="0">
                <a:solidFill>
                  <a:schemeClr val="bg1"/>
                </a:solidFill>
                <a:latin typeface="Arial"/>
                <a:ea typeface="Arial"/>
                <a:cs typeface="Arial"/>
                <a:sym typeface="Arial"/>
              </a:rPr>
              <a:t> by Sea and </a:t>
            </a:r>
            <a:r>
              <a:rPr lang="it-IT" sz="1200" b="0" i="0" u="none" strike="noStrike" cap="none" dirty="0" err="1">
                <a:solidFill>
                  <a:schemeClr val="bg1"/>
                </a:solidFill>
                <a:latin typeface="Arial"/>
                <a:ea typeface="Arial"/>
                <a:cs typeface="Arial"/>
                <a:sym typeface="Arial"/>
              </a:rPr>
              <a:t>represents</a:t>
            </a:r>
            <a:r>
              <a:rPr lang="it-IT" sz="1200" b="0" i="0" u="none" strike="noStrike" cap="none" dirty="0">
                <a:solidFill>
                  <a:schemeClr val="bg1"/>
                </a:solidFill>
                <a:latin typeface="Arial"/>
                <a:ea typeface="Arial"/>
                <a:cs typeface="Arial"/>
                <a:sym typeface="Arial"/>
              </a:rPr>
              <a:t> a list of tasks to be </a:t>
            </a:r>
            <a:r>
              <a:rPr lang="it-IT" sz="1200" b="0" i="0" u="none" strike="noStrike" cap="none" dirty="0" err="1">
                <a:solidFill>
                  <a:schemeClr val="bg1"/>
                </a:solidFill>
                <a:latin typeface="Arial"/>
                <a:ea typeface="Arial"/>
                <a:cs typeface="Arial"/>
                <a:sym typeface="Arial"/>
              </a:rPr>
              <a:t>completed</a:t>
            </a:r>
            <a:r>
              <a:rPr lang="it-IT" sz="1200" b="0" i="0" u="none" strike="noStrike" cap="none" dirty="0">
                <a:solidFill>
                  <a:schemeClr val="bg1"/>
                </a:solidFill>
                <a:latin typeface="Arial"/>
                <a:ea typeface="Arial"/>
                <a:cs typeface="Arial"/>
                <a:sym typeface="Arial"/>
              </a:rPr>
              <a:t>.</a:t>
            </a:r>
            <a:endParaRPr sz="1200" b="0" i="0" u="none" strike="noStrike" cap="none" dirty="0">
              <a:solidFill>
                <a:schemeClr val="bg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4" descr="Home con riempimento a tinta unita">
            <a:hlinkClick r:id="" action="ppaction://noaction"/>
          </p:cNvPr>
          <p:cNvPicPr preferRelativeResize="0"/>
          <p:nvPr/>
        </p:nvPicPr>
        <p:blipFill rotWithShape="1">
          <a:blip r:embed="rId3">
            <a:alphaModFix/>
          </a:blip>
          <a:srcRect/>
          <a:stretch/>
        </p:blipFill>
        <p:spPr>
          <a:xfrm>
            <a:off x="11514055" y="146052"/>
            <a:ext cx="388937" cy="388937"/>
          </a:xfrm>
          <a:prstGeom prst="rect">
            <a:avLst/>
          </a:prstGeom>
          <a:noFill/>
          <a:ln>
            <a:noFill/>
          </a:ln>
        </p:spPr>
      </p:pic>
      <p:sp>
        <p:nvSpPr>
          <p:cNvPr id="138" name="Google Shape;138;p14"/>
          <p:cNvSpPr txBox="1"/>
          <p:nvPr/>
        </p:nvSpPr>
        <p:spPr>
          <a:xfrm>
            <a:off x="1376624" y="291904"/>
            <a:ext cx="10815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Home Page- Suppliers Portal</a:t>
            </a:r>
            <a:endParaRPr sz="2200" b="1" i="0" u="none" strike="noStrike" cap="none">
              <a:solidFill>
                <a:srgbClr val="000000"/>
              </a:solidFill>
              <a:latin typeface="Arial"/>
              <a:ea typeface="Arial"/>
              <a:cs typeface="Arial"/>
              <a:sym typeface="Arial"/>
            </a:endParaRPr>
          </a:p>
        </p:txBody>
      </p:sp>
      <p:pic>
        <p:nvPicPr>
          <p:cNvPr id="139" name="Google Shape;139;p14"/>
          <p:cNvPicPr preferRelativeResize="0"/>
          <p:nvPr/>
        </p:nvPicPr>
        <p:blipFill rotWithShape="1">
          <a:blip r:embed="rId4">
            <a:alphaModFix/>
          </a:blip>
          <a:srcRect/>
          <a:stretch/>
        </p:blipFill>
        <p:spPr>
          <a:xfrm>
            <a:off x="1440156" y="1368057"/>
            <a:ext cx="909344" cy="4698274"/>
          </a:xfrm>
          <a:prstGeom prst="rect">
            <a:avLst/>
          </a:prstGeom>
          <a:noFill/>
          <a:ln>
            <a:noFill/>
          </a:ln>
        </p:spPr>
      </p:pic>
      <p:pic>
        <p:nvPicPr>
          <p:cNvPr id="140" name="Google Shape;140;p14" descr="Badge 1 con riempimento a tinta unita"/>
          <p:cNvPicPr preferRelativeResize="0"/>
          <p:nvPr/>
        </p:nvPicPr>
        <p:blipFill rotWithShape="1">
          <a:blip r:embed="rId5">
            <a:alphaModFix/>
          </a:blip>
          <a:srcRect/>
          <a:stretch/>
        </p:blipFill>
        <p:spPr>
          <a:xfrm>
            <a:off x="1440156" y="1549455"/>
            <a:ext cx="277150" cy="277150"/>
          </a:xfrm>
          <a:prstGeom prst="rect">
            <a:avLst/>
          </a:prstGeom>
          <a:noFill/>
          <a:ln>
            <a:noFill/>
          </a:ln>
        </p:spPr>
      </p:pic>
      <p:pic>
        <p:nvPicPr>
          <p:cNvPr id="141" name="Google Shape;141;p14" descr="Badge con riempimento a tinta unita"/>
          <p:cNvPicPr preferRelativeResize="0"/>
          <p:nvPr/>
        </p:nvPicPr>
        <p:blipFill rotWithShape="1">
          <a:blip r:embed="rId6">
            <a:alphaModFix/>
          </a:blip>
          <a:srcRect/>
          <a:stretch/>
        </p:blipFill>
        <p:spPr>
          <a:xfrm>
            <a:off x="1440156" y="2497012"/>
            <a:ext cx="251573" cy="251573"/>
          </a:xfrm>
          <a:prstGeom prst="rect">
            <a:avLst/>
          </a:prstGeom>
          <a:noFill/>
          <a:ln>
            <a:noFill/>
          </a:ln>
        </p:spPr>
      </p:pic>
      <p:pic>
        <p:nvPicPr>
          <p:cNvPr id="142" name="Google Shape;142;p14" descr="Badge 3 con riempimento a tinta unita"/>
          <p:cNvPicPr preferRelativeResize="0"/>
          <p:nvPr/>
        </p:nvPicPr>
        <p:blipFill rotWithShape="1">
          <a:blip r:embed="rId7">
            <a:alphaModFix/>
          </a:blip>
          <a:srcRect/>
          <a:stretch/>
        </p:blipFill>
        <p:spPr>
          <a:xfrm>
            <a:off x="1452943" y="3461715"/>
            <a:ext cx="251573" cy="251573"/>
          </a:xfrm>
          <a:prstGeom prst="rect">
            <a:avLst/>
          </a:prstGeom>
          <a:noFill/>
          <a:ln>
            <a:noFill/>
          </a:ln>
        </p:spPr>
      </p:pic>
      <p:pic>
        <p:nvPicPr>
          <p:cNvPr id="143" name="Google Shape;143;p14" descr="Badge 4 con riempimento a tinta unita"/>
          <p:cNvPicPr preferRelativeResize="0"/>
          <p:nvPr/>
        </p:nvPicPr>
        <p:blipFill rotWithShape="1">
          <a:blip r:embed="rId8">
            <a:alphaModFix/>
          </a:blip>
          <a:srcRect/>
          <a:stretch/>
        </p:blipFill>
        <p:spPr>
          <a:xfrm>
            <a:off x="1452944" y="4390516"/>
            <a:ext cx="251573" cy="251573"/>
          </a:xfrm>
          <a:prstGeom prst="rect">
            <a:avLst/>
          </a:prstGeom>
          <a:noFill/>
          <a:ln>
            <a:noFill/>
          </a:ln>
        </p:spPr>
      </p:pic>
      <p:pic>
        <p:nvPicPr>
          <p:cNvPr id="144" name="Google Shape;144;p14" descr="Badge 5 con riempimento a tinta unita"/>
          <p:cNvPicPr preferRelativeResize="0"/>
          <p:nvPr/>
        </p:nvPicPr>
        <p:blipFill rotWithShape="1">
          <a:blip r:embed="rId9">
            <a:alphaModFix/>
          </a:blip>
          <a:srcRect/>
          <a:stretch/>
        </p:blipFill>
        <p:spPr>
          <a:xfrm>
            <a:off x="1465733" y="5343602"/>
            <a:ext cx="251573" cy="251573"/>
          </a:xfrm>
          <a:prstGeom prst="rect">
            <a:avLst/>
          </a:prstGeom>
          <a:noFill/>
          <a:ln>
            <a:noFill/>
          </a:ln>
        </p:spPr>
      </p:pic>
      <p:graphicFrame>
        <p:nvGraphicFramePr>
          <p:cNvPr id="145" name="Google Shape;145;p14"/>
          <p:cNvGraphicFramePr/>
          <p:nvPr>
            <p:extLst>
              <p:ext uri="{D42A27DB-BD31-4B8C-83A1-F6EECF244321}">
                <p14:modId xmlns:p14="http://schemas.microsoft.com/office/powerpoint/2010/main" val="3936227112"/>
              </p:ext>
            </p:extLst>
          </p:nvPr>
        </p:nvGraphicFramePr>
        <p:xfrm>
          <a:off x="2349499" y="1368057"/>
          <a:ext cx="8155700" cy="4698300"/>
        </p:xfrm>
        <a:graphic>
          <a:graphicData uri="http://schemas.openxmlformats.org/drawingml/2006/table">
            <a:tbl>
              <a:tblPr firstRow="1" bandRow="1">
                <a:noFill/>
                <a:tableStyleId>{3280635D-7324-4463-89A9-3018760F0616}</a:tableStyleId>
              </a:tblPr>
              <a:tblGrid>
                <a:gridCol w="8155700">
                  <a:extLst>
                    <a:ext uri="{9D8B030D-6E8A-4147-A177-3AD203B41FA5}">
                      <a16:colId xmlns:a16="http://schemas.microsoft.com/office/drawing/2014/main" val="20000"/>
                    </a:ext>
                  </a:extLst>
                </a:gridCol>
              </a:tblGrid>
              <a:tr h="1216300">
                <a:tc>
                  <a:txBody>
                    <a:bodyPr/>
                    <a:lstStyle/>
                    <a:p>
                      <a:pPr marL="342900" marR="0" lvl="0" indent="-342900" algn="l" rtl="0">
                        <a:lnSpc>
                          <a:spcPct val="100000"/>
                        </a:lnSpc>
                        <a:spcBef>
                          <a:spcPts val="0"/>
                        </a:spcBef>
                        <a:spcAft>
                          <a:spcPts val="0"/>
                        </a:spcAft>
                        <a:buClr>
                          <a:schemeClr val="lt1"/>
                        </a:buClr>
                        <a:buSzPts val="1400"/>
                        <a:buFont typeface="Arial"/>
                        <a:buAutoNum type="arabicPeriod"/>
                      </a:pPr>
                      <a:r>
                        <a:rPr lang="en-US" sz="1400" b="0" u="none" strike="noStrike" cap="none">
                          <a:solidFill>
                            <a:schemeClr val="lt1"/>
                          </a:solidFill>
                        </a:rPr>
                        <a:t>Clicking the icon on the main screen updates the homepage, while clicking on any other page redirects you back to the homepage.</a:t>
                      </a:r>
                      <a:endParaRPr sz="1400" u="none" strike="noStrike" cap="none"/>
                    </a:p>
                  </a:txBody>
                  <a:tcPr marL="91450" marR="91450" marT="45725" marB="45725">
                    <a:solidFill>
                      <a:srgbClr val="44969F"/>
                    </a:solidFill>
                  </a:tcPr>
                </a:tc>
                <a:extLst>
                  <a:ext uri="{0D108BD9-81ED-4DB2-BD59-A6C34878D82A}">
                    <a16:rowId xmlns:a16="http://schemas.microsoft.com/office/drawing/2014/main" val="10000"/>
                  </a:ext>
                </a:extLst>
              </a:tr>
              <a:tr h="870500">
                <a:tc>
                  <a:txBody>
                    <a:bodyPr/>
                    <a:lstStyle/>
                    <a:p>
                      <a:pPr marL="342900" marR="0" lvl="0" indent="-342900" algn="l" rtl="0">
                        <a:lnSpc>
                          <a:spcPct val="100000"/>
                        </a:lnSpc>
                        <a:spcBef>
                          <a:spcPts val="0"/>
                        </a:spcBef>
                        <a:spcAft>
                          <a:spcPts val="0"/>
                        </a:spcAft>
                        <a:buClr>
                          <a:schemeClr val="lt1"/>
                        </a:buClr>
                        <a:buSzPts val="1400"/>
                        <a:buFont typeface="Arial"/>
                        <a:buAutoNum type="arabicPeriod" startAt="2"/>
                      </a:pPr>
                      <a:r>
                        <a:rPr lang="it-IT" sz="1400" u="none" strike="noStrike" cap="none" err="1">
                          <a:solidFill>
                            <a:schemeClr val="lt1"/>
                          </a:solidFill>
                          <a:uFill>
                            <a:noFill/>
                          </a:uFill>
                          <a:hlinkClick r:id="rId10" action="ppaction://hlinksldjump">
                            <a:extLst>
                              <a:ext uri="{A12FA001-AC4F-418D-AE19-62706E023703}">
                                <ahyp:hlinkClr xmlns:ahyp="http://schemas.microsoft.com/office/drawing/2018/hyperlinkcolor" val="tx"/>
                              </a:ext>
                            </a:extLst>
                          </a:hlinkClick>
                        </a:rPr>
                        <a:t>Allows</a:t>
                      </a:r>
                      <a:r>
                        <a:rPr lang="it-IT" sz="1400" u="none" strike="noStrike" cap="none">
                          <a:solidFill>
                            <a:schemeClr val="lt1"/>
                          </a:solidFill>
                          <a:uFill>
                            <a:noFill/>
                          </a:uFill>
                          <a:hlinkClick r:id="rId10" action="ppaction://hlinksldjump">
                            <a:extLst>
                              <a:ext uri="{A12FA001-AC4F-418D-AE19-62706E023703}">
                                <ahyp:hlinkClr xmlns:ahyp="http://schemas.microsoft.com/office/drawing/2018/hyperlinkcolor" val="tx"/>
                              </a:ext>
                            </a:extLst>
                          </a:hlinkClick>
                        </a:rPr>
                        <a:t> access to the editing </a:t>
                      </a:r>
                      <a:r>
                        <a:rPr lang="it-IT" sz="1400" u="none" strike="noStrike" cap="none" err="1">
                          <a:solidFill>
                            <a:schemeClr val="lt1"/>
                          </a:solidFill>
                          <a:uFill>
                            <a:noFill/>
                          </a:uFill>
                          <a:hlinkClick r:id="rId10" action="ppaction://hlinksldjump">
                            <a:extLst>
                              <a:ext uri="{A12FA001-AC4F-418D-AE19-62706E023703}">
                                <ahyp:hlinkClr xmlns:ahyp="http://schemas.microsoft.com/office/drawing/2018/hyperlinkcolor" val="tx"/>
                              </a:ext>
                            </a:extLst>
                          </a:hlinkClick>
                        </a:rPr>
                        <a:t>section</a:t>
                      </a:r>
                      <a:r>
                        <a:rPr lang="it-IT" sz="1400" u="none" strike="noStrike" cap="none">
                          <a:solidFill>
                            <a:schemeClr val="lt1"/>
                          </a:solidFill>
                          <a:uFill>
                            <a:noFill/>
                          </a:uFill>
                          <a:hlinkClick r:id="rId10" action="ppaction://hlinksldjump">
                            <a:extLst>
                              <a:ext uri="{A12FA001-AC4F-418D-AE19-62706E023703}">
                                <ahyp:hlinkClr xmlns:ahyp="http://schemas.microsoft.com/office/drawing/2018/hyperlinkcolor" val="tx"/>
                              </a:ext>
                            </a:extLst>
                          </a:hlinkClick>
                        </a:rPr>
                        <a:t> of the </a:t>
                      </a:r>
                      <a:r>
                        <a:rPr lang="it-IT" sz="1400" u="none" strike="noStrike" cap="none" err="1">
                          <a:solidFill>
                            <a:schemeClr val="lt1"/>
                          </a:solidFill>
                          <a:uFill>
                            <a:noFill/>
                          </a:uFill>
                          <a:hlinkClick r:id="rId10" action="ppaction://hlinksldjump">
                            <a:extLst>
                              <a:ext uri="{A12FA001-AC4F-418D-AE19-62706E023703}">
                                <ahyp:hlinkClr xmlns:ahyp="http://schemas.microsoft.com/office/drawing/2018/hyperlinkcolor" val="tx"/>
                              </a:ext>
                            </a:extLst>
                          </a:hlinkClick>
                        </a:rPr>
                        <a:t>main</a:t>
                      </a:r>
                      <a:r>
                        <a:rPr lang="it-IT" sz="1400" u="none" strike="noStrike" cap="none">
                          <a:solidFill>
                            <a:schemeClr val="lt1"/>
                          </a:solidFill>
                          <a:uFill>
                            <a:noFill/>
                          </a:uFill>
                          <a:hlinkClick r:id="rId10" action="ppaction://hlinksldjump">
                            <a:extLst>
                              <a:ext uri="{A12FA001-AC4F-418D-AE19-62706E023703}">
                                <ahyp:hlinkClr xmlns:ahyp="http://schemas.microsoft.com/office/drawing/2018/hyperlinkcolor" val="tx"/>
                              </a:ext>
                            </a:extLst>
                          </a:hlinkClick>
                        </a:rPr>
                        <a:t> screen.</a:t>
                      </a:r>
                      <a:endParaRPr sz="1400" u="none" strike="noStrike" cap="none">
                        <a:solidFill>
                          <a:schemeClr val="lt1"/>
                        </a:solidFill>
                      </a:endParaRPr>
                    </a:p>
                  </a:txBody>
                  <a:tcPr marL="91450" marR="91450" marT="45725" marB="45725">
                    <a:solidFill>
                      <a:srgbClr val="44969F"/>
                    </a:solidFill>
                  </a:tcPr>
                </a:tc>
                <a:extLst>
                  <a:ext uri="{0D108BD9-81ED-4DB2-BD59-A6C34878D82A}">
                    <a16:rowId xmlns:a16="http://schemas.microsoft.com/office/drawing/2014/main" val="10001"/>
                  </a:ext>
                </a:extLst>
              </a:tr>
              <a:tr h="870500">
                <a:tc>
                  <a:txBody>
                    <a:bodyPr/>
                    <a:lstStyle/>
                    <a:p>
                      <a:pPr marL="342900" marR="0" lvl="0" indent="-342900" algn="l" rtl="0">
                        <a:lnSpc>
                          <a:spcPct val="100000"/>
                        </a:lnSpc>
                        <a:spcBef>
                          <a:spcPts val="0"/>
                        </a:spcBef>
                        <a:spcAft>
                          <a:spcPts val="0"/>
                        </a:spcAft>
                        <a:buClr>
                          <a:schemeClr val="lt1"/>
                        </a:buClr>
                        <a:buSzPts val="1400"/>
                        <a:buFont typeface="Arial"/>
                        <a:buAutoNum type="arabicPeriod" startAt="3"/>
                      </a:pPr>
                      <a:r>
                        <a:rPr lang="it-IT" sz="1400" u="none" strike="noStrike" cap="none" err="1">
                          <a:solidFill>
                            <a:schemeClr val="lt1"/>
                          </a:solidFill>
                        </a:rPr>
                        <a:t>It</a:t>
                      </a:r>
                      <a:r>
                        <a:rPr lang="it-IT" sz="1400" u="none" strike="noStrike" cap="none">
                          <a:solidFill>
                            <a:schemeClr val="lt1"/>
                          </a:solidFill>
                        </a:rPr>
                        <a:t> </a:t>
                      </a:r>
                      <a:r>
                        <a:rPr lang="it-IT" sz="1400" u="none" strike="noStrike" cap="none" err="1">
                          <a:solidFill>
                            <a:schemeClr val="lt1"/>
                          </a:solidFill>
                        </a:rPr>
                        <a:t>allows</a:t>
                      </a:r>
                      <a:r>
                        <a:rPr lang="it-IT" sz="1400" u="none" strike="noStrike" cap="none">
                          <a:solidFill>
                            <a:schemeClr val="lt1"/>
                          </a:solidFill>
                        </a:rPr>
                        <a:t> access to the area of Tender </a:t>
                      </a:r>
                      <a:r>
                        <a:rPr lang="it-IT" sz="1400" u="none" strike="noStrike" cap="none" err="1">
                          <a:solidFill>
                            <a:schemeClr val="lt1"/>
                          </a:solidFill>
                        </a:rPr>
                        <a:t>Notices</a:t>
                      </a:r>
                      <a:r>
                        <a:rPr lang="it-IT" sz="1400" u="none" strike="noStrike" cap="none">
                          <a:solidFill>
                            <a:schemeClr val="lt1"/>
                          </a:solidFill>
                        </a:rPr>
                        <a:t>, </a:t>
                      </a:r>
                      <a:r>
                        <a:rPr lang="it-IT" sz="1400" u="none" strike="noStrike" cap="none" err="1">
                          <a:solidFill>
                            <a:schemeClr val="lt1"/>
                          </a:solidFill>
                        </a:rPr>
                        <a:t>RoO</a:t>
                      </a:r>
                      <a:r>
                        <a:rPr lang="it-IT" sz="1400" u="none" strike="noStrike" cap="none">
                          <a:solidFill>
                            <a:schemeClr val="lt1"/>
                          </a:solidFill>
                        </a:rPr>
                        <a:t>, </a:t>
                      </a:r>
                      <a:r>
                        <a:rPr lang="it-IT" sz="1400" u="none" strike="noStrike" cap="none" err="1">
                          <a:solidFill>
                            <a:schemeClr val="lt1"/>
                          </a:solidFill>
                        </a:rPr>
                        <a:t>RoI</a:t>
                      </a:r>
                      <a:r>
                        <a:rPr lang="it-IT" sz="1400" u="none" strike="noStrike" cap="none">
                          <a:solidFill>
                            <a:schemeClr val="lt1"/>
                          </a:solidFill>
                        </a:rPr>
                        <a:t> and </a:t>
                      </a:r>
                      <a:r>
                        <a:rPr lang="it-IT" sz="1400" u="none" strike="noStrike" cap="none" err="1">
                          <a:solidFill>
                            <a:schemeClr val="lt1"/>
                          </a:solidFill>
                        </a:rPr>
                        <a:t>Auctions</a:t>
                      </a:r>
                      <a:r>
                        <a:rPr lang="it-IT" sz="1400" u="none" strike="noStrike" cap="none">
                          <a:solidFill>
                            <a:schemeClr val="lt1"/>
                          </a:solidFill>
                        </a:rPr>
                        <a:t>.</a:t>
                      </a:r>
                      <a:endParaRPr sz="1400" u="none" strike="noStrike" cap="none"/>
                    </a:p>
                  </a:txBody>
                  <a:tcPr marL="91450" marR="91450" marT="45725" marB="45725">
                    <a:solidFill>
                      <a:srgbClr val="44969F"/>
                    </a:solidFill>
                  </a:tcPr>
                </a:tc>
                <a:extLst>
                  <a:ext uri="{0D108BD9-81ED-4DB2-BD59-A6C34878D82A}">
                    <a16:rowId xmlns:a16="http://schemas.microsoft.com/office/drawing/2014/main" val="10002"/>
                  </a:ext>
                </a:extLst>
              </a:tr>
              <a:tr h="870500">
                <a:tc>
                  <a:txBody>
                    <a:bodyPr/>
                    <a:lstStyle/>
                    <a:p>
                      <a:pPr marL="342900" marR="0" lvl="0" indent="-342900" algn="l" rtl="0">
                        <a:lnSpc>
                          <a:spcPct val="100000"/>
                        </a:lnSpc>
                        <a:spcBef>
                          <a:spcPts val="0"/>
                        </a:spcBef>
                        <a:spcAft>
                          <a:spcPts val="0"/>
                        </a:spcAft>
                        <a:buClr>
                          <a:schemeClr val="lt1"/>
                        </a:buClr>
                        <a:buSzPts val="1400"/>
                        <a:buFont typeface="Arial"/>
                        <a:buAutoNum type="arabicPeriod" startAt="4"/>
                      </a:pPr>
                      <a:r>
                        <a:rPr lang="it-IT" sz="1400" u="none" strike="noStrike" cap="none" err="1">
                          <a:solidFill>
                            <a:schemeClr val="lt1"/>
                          </a:solidFill>
                        </a:rPr>
                        <a:t>It</a:t>
                      </a:r>
                      <a:r>
                        <a:rPr lang="it-IT" sz="1400" u="none" strike="noStrike" cap="none">
                          <a:solidFill>
                            <a:schemeClr val="lt1"/>
                          </a:solidFill>
                        </a:rPr>
                        <a:t> </a:t>
                      </a:r>
                      <a:r>
                        <a:rPr lang="it-IT" sz="1400" u="none" strike="noStrike" cap="none" err="1">
                          <a:solidFill>
                            <a:schemeClr val="lt1"/>
                          </a:solidFill>
                        </a:rPr>
                        <a:t>allows</a:t>
                      </a:r>
                      <a:r>
                        <a:rPr lang="it-IT" sz="1400" u="none" strike="noStrike" cap="none">
                          <a:solidFill>
                            <a:schemeClr val="lt1"/>
                          </a:solidFill>
                        </a:rPr>
                        <a:t> access to the company </a:t>
                      </a:r>
                      <a:r>
                        <a:rPr lang="it-IT" sz="1400" u="none" strike="noStrike" cap="none" err="1">
                          <a:solidFill>
                            <a:schemeClr val="lt1"/>
                          </a:solidFill>
                        </a:rPr>
                        <a:t>profile</a:t>
                      </a:r>
                      <a:r>
                        <a:rPr lang="it-IT" sz="1400" u="none" strike="noStrike" cap="none">
                          <a:solidFill>
                            <a:schemeClr val="lt1"/>
                          </a:solidFill>
                        </a:rPr>
                        <a:t>, </a:t>
                      </a:r>
                      <a:r>
                        <a:rPr lang="it-IT" sz="1400" u="none" strike="noStrike" cap="none" err="1">
                          <a:solidFill>
                            <a:schemeClr val="lt1"/>
                          </a:solidFill>
                        </a:rPr>
                        <a:t>evaluation</a:t>
                      </a:r>
                      <a:r>
                        <a:rPr lang="it-IT" sz="1400" u="none" strike="noStrike" cap="none">
                          <a:solidFill>
                            <a:schemeClr val="lt1"/>
                          </a:solidFill>
                        </a:rPr>
                        <a:t> and </a:t>
                      </a:r>
                      <a:r>
                        <a:rPr lang="it-IT" sz="1400" u="none" strike="noStrike" cap="none" err="1">
                          <a:solidFill>
                            <a:schemeClr val="lt1"/>
                          </a:solidFill>
                        </a:rPr>
                        <a:t>category</a:t>
                      </a:r>
                      <a:r>
                        <a:rPr lang="it-IT" sz="1400" u="none" strike="noStrike" cap="none">
                          <a:solidFill>
                            <a:schemeClr val="lt1"/>
                          </a:solidFill>
                        </a:rPr>
                        <a:t> area.</a:t>
                      </a:r>
                      <a:endParaRPr sz="1400" u="none" strike="noStrike" cap="none"/>
                    </a:p>
                  </a:txBody>
                  <a:tcPr marL="91450" marR="91450" marT="45725" marB="45725">
                    <a:solidFill>
                      <a:srgbClr val="44969F"/>
                    </a:solidFill>
                  </a:tcPr>
                </a:tc>
                <a:extLst>
                  <a:ext uri="{0D108BD9-81ED-4DB2-BD59-A6C34878D82A}">
                    <a16:rowId xmlns:a16="http://schemas.microsoft.com/office/drawing/2014/main" val="10003"/>
                  </a:ext>
                </a:extLst>
              </a:tr>
              <a:tr h="870500">
                <a:tc>
                  <a:txBody>
                    <a:bodyPr/>
                    <a:lstStyle/>
                    <a:p>
                      <a:pPr marL="342900" marR="0" lvl="0" indent="-342900" algn="l" rtl="0">
                        <a:lnSpc>
                          <a:spcPct val="100000"/>
                        </a:lnSpc>
                        <a:spcBef>
                          <a:spcPts val="0"/>
                        </a:spcBef>
                        <a:spcAft>
                          <a:spcPts val="0"/>
                        </a:spcAft>
                        <a:buClr>
                          <a:schemeClr val="lt1"/>
                        </a:buClr>
                        <a:buSzPts val="1400"/>
                        <a:buFont typeface="Arial"/>
                        <a:buAutoNum type="arabicPeriod" startAt="5"/>
                      </a:pPr>
                      <a:r>
                        <a:rPr lang="it-IT" sz="1400" u="none" strike="noStrike" cap="none" err="1">
                          <a:solidFill>
                            <a:schemeClr val="lt1"/>
                          </a:solidFill>
                        </a:rPr>
                        <a:t>Allows</a:t>
                      </a:r>
                      <a:r>
                        <a:rPr lang="it-IT" sz="1400" u="none" strike="noStrike" cap="none">
                          <a:solidFill>
                            <a:schemeClr val="lt1"/>
                          </a:solidFill>
                        </a:rPr>
                        <a:t> access to the user management and setting area.</a:t>
                      </a:r>
                      <a:endParaRPr sz="1400" u="none" strike="noStrike" cap="none"/>
                    </a:p>
                  </a:txBody>
                  <a:tcPr marL="91450" marR="91450" marT="45725" marB="45725">
                    <a:solidFill>
                      <a:srgbClr val="44969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1" name="Immagine 10">
            <a:extLst>
              <a:ext uri="{FF2B5EF4-FFF2-40B4-BE49-F238E27FC236}">
                <a16:creationId xmlns:a16="http://schemas.microsoft.com/office/drawing/2014/main" id="{33519586-CB28-CDC5-79C8-FC8F054DA231}"/>
              </a:ext>
            </a:extLst>
          </p:cNvPr>
          <p:cNvPicPr>
            <a:picLocks noChangeAspect="1"/>
          </p:cNvPicPr>
          <p:nvPr/>
        </p:nvPicPr>
        <p:blipFill>
          <a:blip r:embed="rId3">
            <a:alphaModFix/>
          </a:blip>
          <a:stretch>
            <a:fillRect/>
          </a:stretch>
        </p:blipFill>
        <p:spPr>
          <a:xfrm>
            <a:off x="6784274" y="3246829"/>
            <a:ext cx="4200393" cy="1602175"/>
          </a:xfrm>
          <a:prstGeom prst="rect">
            <a:avLst/>
          </a:prstGeom>
          <a:noFill/>
          <a:ln>
            <a:noFill/>
          </a:ln>
          <a:effectLst>
            <a:outerShdw blurRad="190500" algn="tl" rotWithShape="0">
              <a:srgbClr val="000000">
                <a:alpha val="69019"/>
              </a:srgbClr>
            </a:outerShdw>
          </a:effectLst>
        </p:spPr>
      </p:pic>
      <p:pic>
        <p:nvPicPr>
          <p:cNvPr id="9" name="Immagine 8">
            <a:extLst>
              <a:ext uri="{FF2B5EF4-FFF2-40B4-BE49-F238E27FC236}">
                <a16:creationId xmlns:a16="http://schemas.microsoft.com/office/drawing/2014/main" id="{6FDA74A9-2A9B-64EB-618E-78446D53827A}"/>
              </a:ext>
            </a:extLst>
          </p:cNvPr>
          <p:cNvPicPr>
            <a:picLocks noChangeAspect="1"/>
          </p:cNvPicPr>
          <p:nvPr/>
        </p:nvPicPr>
        <p:blipFill>
          <a:blip r:embed="rId4">
            <a:alphaModFix/>
          </a:blip>
          <a:stretch>
            <a:fillRect/>
          </a:stretch>
        </p:blipFill>
        <p:spPr>
          <a:xfrm>
            <a:off x="1132583" y="4571571"/>
            <a:ext cx="4462978" cy="2057928"/>
          </a:xfrm>
          <a:prstGeom prst="rect">
            <a:avLst/>
          </a:prstGeom>
          <a:noFill/>
          <a:ln>
            <a:noFill/>
          </a:ln>
          <a:effectLst>
            <a:outerShdw blurRad="190500" algn="tl" rotWithShape="0">
              <a:srgbClr val="000000">
                <a:alpha val="69019"/>
              </a:srgbClr>
            </a:outerShdw>
          </a:effectLst>
        </p:spPr>
      </p:pic>
      <p:pic>
        <p:nvPicPr>
          <p:cNvPr id="7" name="Immagine 6">
            <a:extLst>
              <a:ext uri="{FF2B5EF4-FFF2-40B4-BE49-F238E27FC236}">
                <a16:creationId xmlns:a16="http://schemas.microsoft.com/office/drawing/2014/main" id="{B3C08B83-5E64-FB46-D219-B3D79AE8F5D5}"/>
              </a:ext>
            </a:extLst>
          </p:cNvPr>
          <p:cNvPicPr>
            <a:picLocks noChangeAspect="1"/>
          </p:cNvPicPr>
          <p:nvPr/>
        </p:nvPicPr>
        <p:blipFill>
          <a:blip r:embed="rId5">
            <a:alphaModFix/>
          </a:blip>
          <a:stretch>
            <a:fillRect/>
          </a:stretch>
        </p:blipFill>
        <p:spPr>
          <a:xfrm>
            <a:off x="196809" y="3488763"/>
            <a:ext cx="5512424" cy="744743"/>
          </a:xfrm>
          <a:prstGeom prst="rect">
            <a:avLst/>
          </a:prstGeom>
          <a:noFill/>
          <a:ln>
            <a:noFill/>
          </a:ln>
          <a:effectLst>
            <a:outerShdw blurRad="190500" algn="tl" rotWithShape="0">
              <a:srgbClr val="000000">
                <a:alpha val="69019"/>
              </a:srgbClr>
            </a:outerShdw>
          </a:effectLst>
        </p:spPr>
      </p:pic>
      <p:pic>
        <p:nvPicPr>
          <p:cNvPr id="3" name="Immagine 2">
            <a:extLst>
              <a:ext uri="{FF2B5EF4-FFF2-40B4-BE49-F238E27FC236}">
                <a16:creationId xmlns:a16="http://schemas.microsoft.com/office/drawing/2014/main" id="{47A89E97-9C28-3361-B46F-77FE3503E2FB}"/>
              </a:ext>
            </a:extLst>
          </p:cNvPr>
          <p:cNvPicPr>
            <a:picLocks noChangeAspect="1"/>
          </p:cNvPicPr>
          <p:nvPr/>
        </p:nvPicPr>
        <p:blipFill>
          <a:blip r:embed="rId6">
            <a:alphaModFix/>
          </a:blip>
          <a:stretch>
            <a:fillRect/>
          </a:stretch>
        </p:blipFill>
        <p:spPr>
          <a:xfrm>
            <a:off x="439273" y="1233037"/>
            <a:ext cx="2366374" cy="1148387"/>
          </a:xfrm>
          <a:prstGeom prst="rect">
            <a:avLst/>
          </a:prstGeom>
          <a:noFill/>
          <a:ln>
            <a:noFill/>
          </a:ln>
          <a:effectLst>
            <a:outerShdw blurRad="190500" algn="tl" rotWithShape="0">
              <a:srgbClr val="000000">
                <a:alpha val="69019"/>
              </a:srgbClr>
            </a:outerShdw>
          </a:effectLst>
        </p:spPr>
      </p:pic>
      <p:pic>
        <p:nvPicPr>
          <p:cNvPr id="151" name="Google Shape;151;g2dadd7799bb_1_0" descr="Home con riempimento a tinta unita">
            <a:hlinkClick r:id="" action="ppaction://noaction"/>
          </p:cNvPr>
          <p:cNvPicPr preferRelativeResize="0"/>
          <p:nvPr/>
        </p:nvPicPr>
        <p:blipFill rotWithShape="1">
          <a:blip r:embed="rId7">
            <a:alphaModFix/>
          </a:blip>
          <a:srcRect/>
          <a:stretch/>
        </p:blipFill>
        <p:spPr>
          <a:xfrm>
            <a:off x="11514055" y="146052"/>
            <a:ext cx="388937" cy="388937"/>
          </a:xfrm>
          <a:prstGeom prst="rect">
            <a:avLst/>
          </a:prstGeom>
          <a:noFill/>
          <a:ln>
            <a:noFill/>
          </a:ln>
        </p:spPr>
      </p:pic>
      <p:sp>
        <p:nvSpPr>
          <p:cNvPr id="152" name="Google Shape;152;g2dadd7799bb_1_0"/>
          <p:cNvSpPr txBox="1"/>
          <p:nvPr/>
        </p:nvSpPr>
        <p:spPr>
          <a:xfrm>
            <a:off x="1376624" y="291904"/>
            <a:ext cx="10815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a:solidFill>
                  <a:srgbClr val="000000"/>
                </a:solidFill>
                <a:latin typeface="Arial"/>
                <a:ea typeface="Arial"/>
                <a:cs typeface="Arial"/>
                <a:sym typeface="Arial"/>
              </a:rPr>
              <a:t>Home Page- Suppliers Portal</a:t>
            </a:r>
            <a:endParaRPr sz="2200" b="1" i="0" u="none" strike="noStrike" cap="none">
              <a:solidFill>
                <a:srgbClr val="000000"/>
              </a:solidFill>
              <a:latin typeface="Arial"/>
              <a:ea typeface="Arial"/>
              <a:cs typeface="Arial"/>
              <a:sym typeface="Arial"/>
            </a:endParaRPr>
          </a:p>
        </p:txBody>
      </p:sp>
      <p:sp>
        <p:nvSpPr>
          <p:cNvPr id="154" name="Google Shape;154;g2dadd7799bb_1_0"/>
          <p:cNvSpPr txBox="1"/>
          <p:nvPr/>
        </p:nvSpPr>
        <p:spPr>
          <a:xfrm>
            <a:off x="3185327" y="917214"/>
            <a:ext cx="8567400" cy="22621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The Dashboard </a:t>
            </a:r>
            <a:r>
              <a:rPr lang="en-GB" sz="1400" b="0" i="0" u="none" strike="noStrike" cap="none">
                <a:solidFill>
                  <a:srgbClr val="000000"/>
                </a:solidFill>
                <a:latin typeface="Arial"/>
                <a:ea typeface="Arial"/>
                <a:cs typeface="Arial"/>
                <a:sym typeface="Arial"/>
              </a:rPr>
              <a:t>section</a:t>
            </a:r>
            <a:r>
              <a:rPr lang="it-IT" sz="1400" b="0" i="0" u="none" strike="noStrike" cap="none">
                <a:solidFill>
                  <a:srgbClr val="000000"/>
                </a:solidFill>
                <a:latin typeface="Arial"/>
                <a:ea typeface="Arial"/>
                <a:cs typeface="Arial"/>
                <a:sym typeface="Arial"/>
              </a:rPr>
              <a:t> (2) </a:t>
            </a:r>
            <a:r>
              <a:rPr lang="en-US" sz="1400" b="0" i="0" u="none" strike="noStrike" cap="none">
                <a:solidFill>
                  <a:srgbClr val="000000"/>
                </a:solidFill>
                <a:latin typeface="Arial"/>
                <a:ea typeface="Arial"/>
                <a:cs typeface="Arial"/>
                <a:sym typeface="Arial"/>
              </a:rPr>
              <a:t>allows</a:t>
            </a:r>
            <a:r>
              <a:rPr lang="it-IT" sz="1400" b="0" i="0" u="none" strike="noStrike" cap="none">
                <a:solidFill>
                  <a:srgbClr val="000000"/>
                </a:solidFill>
                <a:latin typeface="Arial"/>
                <a:ea typeface="Arial"/>
                <a:cs typeface="Arial"/>
                <a:sym typeface="Arial"/>
              </a:rPr>
              <a:t> the </a:t>
            </a:r>
            <a:r>
              <a:rPr lang="en-US" sz="1400" b="0" i="0" u="none" strike="noStrike" cap="none">
                <a:solidFill>
                  <a:srgbClr val="000000"/>
                </a:solidFill>
                <a:latin typeface="Arial"/>
                <a:ea typeface="Arial"/>
                <a:cs typeface="Arial"/>
                <a:sym typeface="Arial"/>
              </a:rPr>
              <a:t>user to customize the main screen</a:t>
            </a:r>
            <a:r>
              <a:rPr lang="it-IT"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28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Below are the steps for customizing and ordering the ‘Main Dashboard</a:t>
            </a:r>
            <a:r>
              <a:rPr lang="it-I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280"/>
              </a:spcBef>
              <a:spcAft>
                <a:spcPts val="0"/>
              </a:spcAft>
              <a:buClr>
                <a:srgbClr val="000000"/>
              </a:buClr>
              <a:buSzPts val="1400"/>
              <a:buFont typeface="Arial"/>
              <a:buAutoNum type="alphaLcParenR"/>
            </a:pPr>
            <a:r>
              <a:rPr lang="en-US" sz="1400" b="0" i="0" u="none" strike="noStrike" cap="none">
                <a:solidFill>
                  <a:srgbClr val="000000"/>
                </a:solidFill>
                <a:latin typeface="Arial"/>
                <a:ea typeface="Arial"/>
                <a:cs typeface="Arial"/>
                <a:sym typeface="Arial"/>
              </a:rPr>
              <a:t>Navigate to 'Configuration</a:t>
            </a:r>
            <a:r>
              <a:rPr lang="it-IT" sz="1400" b="0" i="0" u="none" strike="noStrike" cap="none">
                <a:solidFill>
                  <a:srgbClr val="000000"/>
                </a:solidFill>
                <a:latin typeface="Arial"/>
                <a:ea typeface="Arial"/>
                <a:cs typeface="Arial"/>
                <a:sym typeface="Arial"/>
              </a:rPr>
              <a:t>’ (2).</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280"/>
              </a:spcBef>
              <a:spcAft>
                <a:spcPts val="0"/>
              </a:spcAft>
              <a:buClr>
                <a:srgbClr val="000000"/>
              </a:buClr>
              <a:buSzPts val="1400"/>
              <a:buFont typeface="Arial"/>
              <a:buAutoNum type="alphaLcParenR"/>
            </a:pPr>
            <a:r>
              <a:rPr lang="en-US" sz="1400" b="0" i="0" u="none" strike="noStrike" cap="none">
                <a:solidFill>
                  <a:srgbClr val="000000"/>
                </a:solidFill>
                <a:latin typeface="Arial"/>
                <a:ea typeface="Arial"/>
                <a:cs typeface="Arial"/>
                <a:sym typeface="Arial"/>
              </a:rPr>
              <a:t>Click on the settings icon located at the top right</a:t>
            </a:r>
            <a:r>
              <a:rPr lang="it-IT" sz="1400" b="0"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280"/>
              </a:spcBef>
              <a:spcAft>
                <a:spcPts val="0"/>
              </a:spcAft>
              <a:buClr>
                <a:srgbClr val="000000"/>
              </a:buClr>
              <a:buSzPts val="1400"/>
              <a:buFont typeface="Arial"/>
              <a:buAutoNum type="alphaLcParenR"/>
            </a:pPr>
            <a:r>
              <a:rPr lang="it-IT" sz="1400" b="0" i="0" u="none" strike="noStrike" cap="none">
                <a:solidFill>
                  <a:srgbClr val="000000"/>
                </a:solidFill>
                <a:latin typeface="Arial"/>
                <a:ea typeface="Arial"/>
                <a:cs typeface="Arial"/>
                <a:sym typeface="Arial"/>
              </a:rPr>
              <a:t>Continue with the </a:t>
            </a:r>
            <a:r>
              <a:rPr lang="en-US" sz="1400" b="0" i="0" u="none" strike="noStrike" cap="none">
                <a:solidFill>
                  <a:srgbClr val="000000"/>
                </a:solidFill>
                <a:latin typeface="Arial"/>
                <a:ea typeface="Arial"/>
                <a:cs typeface="Arial"/>
                <a:sym typeface="Arial"/>
              </a:rPr>
              <a:t>modifications</a:t>
            </a:r>
            <a:r>
              <a:rPr lang="it-IT"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800100" marR="0" lvl="1" indent="-342900" algn="just" rtl="0">
              <a:lnSpc>
                <a:spcPct val="100000"/>
              </a:lnSpc>
              <a:spcBef>
                <a:spcPts val="280"/>
              </a:spcBef>
              <a:spcAft>
                <a:spcPts val="0"/>
              </a:spcAft>
              <a:buClr>
                <a:srgbClr val="000000"/>
              </a:buClr>
              <a:buSzPts val="1400"/>
              <a:buFont typeface="Arial"/>
              <a:buAutoNum type="alphaLcParenR"/>
            </a:pPr>
            <a:r>
              <a:rPr lang="it-IT" sz="1400" b="0" i="0" u="none" strike="noStrike" cap="none">
                <a:solidFill>
                  <a:srgbClr val="000000"/>
                </a:solidFill>
                <a:latin typeface="Arial"/>
                <a:ea typeface="Arial"/>
                <a:cs typeface="Arial"/>
                <a:sym typeface="Arial"/>
              </a:rPr>
              <a:t>Set the size of the widgets and close the screen by </a:t>
            </a:r>
            <a:r>
              <a:rPr lang="en-US" sz="1400" b="0" i="0" u="none" strike="noStrike" cap="none">
                <a:solidFill>
                  <a:srgbClr val="000000"/>
                </a:solidFill>
                <a:latin typeface="Arial"/>
                <a:ea typeface="Arial"/>
                <a:cs typeface="Arial"/>
                <a:sym typeface="Arial"/>
              </a:rPr>
              <a:t>clicking </a:t>
            </a:r>
            <a:r>
              <a:rPr lang="it-IT" sz="1400" b="0" i="0" u="none" strike="noStrike" cap="none">
                <a:solidFill>
                  <a:srgbClr val="000000"/>
                </a:solidFill>
                <a:latin typeface="Arial"/>
                <a:ea typeface="Arial"/>
                <a:cs typeface="Arial"/>
                <a:sym typeface="Arial"/>
              </a:rPr>
              <a:t>on the ‘x’ (3) ;</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280"/>
              </a:spcBef>
              <a:spcAft>
                <a:spcPts val="0"/>
              </a:spcAft>
              <a:buClr>
                <a:srgbClr val="000000"/>
              </a:buClr>
              <a:buSzPts val="1400"/>
              <a:buFont typeface="Arial"/>
              <a:buAutoNum type="alphaLcParenR"/>
            </a:pPr>
            <a:r>
              <a:rPr lang="it-IT" sz="1400" b="0" i="0" u="none" strike="noStrike" cap="none">
                <a:solidFill>
                  <a:srgbClr val="000000"/>
                </a:solidFill>
                <a:latin typeface="Arial"/>
                <a:ea typeface="Arial"/>
                <a:cs typeface="Arial"/>
                <a:sym typeface="Arial"/>
              </a:rPr>
              <a:t>To</a:t>
            </a:r>
            <a:r>
              <a:rPr lang="en-US" sz="1400" b="0" i="0" u="none" strike="noStrike" cap="none">
                <a:solidFill>
                  <a:srgbClr val="000000"/>
                </a:solidFill>
                <a:latin typeface="Arial"/>
                <a:ea typeface="Arial"/>
                <a:cs typeface="Arial"/>
                <a:sym typeface="Arial"/>
              </a:rPr>
              <a:t> reorder </a:t>
            </a:r>
            <a:r>
              <a:rPr lang="it-IT" sz="1400" b="0" i="0" u="none" strike="noStrike" cap="none">
                <a:solidFill>
                  <a:srgbClr val="000000"/>
                </a:solidFill>
                <a:latin typeface="Arial"/>
                <a:ea typeface="Arial"/>
                <a:cs typeface="Arial"/>
                <a:sym typeface="Arial"/>
              </a:rPr>
              <a:t>the widgets: </a:t>
            </a:r>
            <a:r>
              <a:rPr lang="en-US" sz="1400" b="0" i="0" u="none" strike="noStrike" cap="none">
                <a:solidFill>
                  <a:srgbClr val="000000"/>
                </a:solidFill>
                <a:latin typeface="Arial"/>
                <a:ea typeface="Arial"/>
                <a:cs typeface="Arial"/>
                <a:sym typeface="Arial"/>
              </a:rPr>
              <a:t>hover over the widget title and drag the widget rectangle to the desired position.</a:t>
            </a:r>
          </a:p>
        </p:txBody>
      </p:sp>
      <p:pic>
        <p:nvPicPr>
          <p:cNvPr id="157" name="Google Shape;157;g2dadd7799bb_1_0" descr="Badge con riempimento a tinta unita"/>
          <p:cNvPicPr preferRelativeResize="0"/>
          <p:nvPr/>
        </p:nvPicPr>
        <p:blipFill rotWithShape="1">
          <a:blip r:embed="rId8">
            <a:alphaModFix/>
          </a:blip>
          <a:srcRect/>
          <a:stretch/>
        </p:blipFill>
        <p:spPr>
          <a:xfrm>
            <a:off x="773357" y="1233037"/>
            <a:ext cx="251573" cy="251573"/>
          </a:xfrm>
          <a:prstGeom prst="rect">
            <a:avLst/>
          </a:prstGeom>
          <a:noFill/>
          <a:ln>
            <a:noFill/>
          </a:ln>
        </p:spPr>
      </p:pic>
      <p:sp>
        <p:nvSpPr>
          <p:cNvPr id="158" name="Google Shape;158;g2dadd7799bb_1_0"/>
          <p:cNvSpPr/>
          <p:nvPr/>
        </p:nvSpPr>
        <p:spPr>
          <a:xfrm>
            <a:off x="5184370" y="3559189"/>
            <a:ext cx="232078" cy="2271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cxnSp>
        <p:nvCxnSpPr>
          <p:cNvPr id="159" name="Google Shape;159;g2dadd7799bb_1_0"/>
          <p:cNvCxnSpPr/>
          <p:nvPr/>
        </p:nvCxnSpPr>
        <p:spPr>
          <a:xfrm rot="10800000">
            <a:off x="5324318" y="3807703"/>
            <a:ext cx="0" cy="227100"/>
          </a:xfrm>
          <a:prstGeom prst="straightConnector1">
            <a:avLst/>
          </a:prstGeom>
          <a:noFill/>
          <a:ln w="19050" cap="flat" cmpd="sng">
            <a:solidFill>
              <a:srgbClr val="FF0000"/>
            </a:solidFill>
            <a:prstDash val="solid"/>
            <a:round/>
            <a:headEnd type="none" w="sm" len="sm"/>
            <a:tailEnd type="stealth" w="med" len="med"/>
          </a:ln>
        </p:spPr>
      </p:cxnSp>
      <p:sp>
        <p:nvSpPr>
          <p:cNvPr id="160" name="Google Shape;160;g2dadd7799bb_1_0"/>
          <p:cNvSpPr/>
          <p:nvPr/>
        </p:nvSpPr>
        <p:spPr>
          <a:xfrm>
            <a:off x="3999549" y="5130504"/>
            <a:ext cx="1416900" cy="13797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cxnSp>
        <p:nvCxnSpPr>
          <p:cNvPr id="161" name="Google Shape;161;g2dadd7799bb_1_0"/>
          <p:cNvCxnSpPr/>
          <p:nvPr/>
        </p:nvCxnSpPr>
        <p:spPr>
          <a:xfrm>
            <a:off x="3547373" y="5841242"/>
            <a:ext cx="452100" cy="0"/>
          </a:xfrm>
          <a:prstGeom prst="straightConnector1">
            <a:avLst/>
          </a:prstGeom>
          <a:noFill/>
          <a:ln w="19050" cap="flat" cmpd="sng">
            <a:solidFill>
              <a:srgbClr val="FF0000"/>
            </a:solidFill>
            <a:prstDash val="solid"/>
            <a:round/>
            <a:headEnd type="none" w="sm" len="sm"/>
            <a:tailEnd type="stealth" w="med" len="med"/>
          </a:ln>
        </p:spPr>
      </p:cxnSp>
      <p:sp>
        <p:nvSpPr>
          <p:cNvPr id="162" name="Google Shape;162;g2dadd7799bb_1_0"/>
          <p:cNvSpPr/>
          <p:nvPr/>
        </p:nvSpPr>
        <p:spPr>
          <a:xfrm>
            <a:off x="5142868" y="4732151"/>
            <a:ext cx="370500" cy="21877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cxnSp>
        <p:nvCxnSpPr>
          <p:cNvPr id="163" name="Google Shape;163;g2dadd7799bb_1_0"/>
          <p:cNvCxnSpPr/>
          <p:nvPr/>
        </p:nvCxnSpPr>
        <p:spPr>
          <a:xfrm>
            <a:off x="4763224" y="4903404"/>
            <a:ext cx="370500" cy="0"/>
          </a:xfrm>
          <a:prstGeom prst="straightConnector1">
            <a:avLst/>
          </a:prstGeom>
          <a:noFill/>
          <a:ln w="19050" cap="flat" cmpd="sng">
            <a:solidFill>
              <a:srgbClr val="FF0000"/>
            </a:solidFill>
            <a:prstDash val="solid"/>
            <a:round/>
            <a:headEnd type="none" w="sm" len="sm"/>
            <a:tailEnd type="stealth" w="med" len="med"/>
          </a:ln>
        </p:spPr>
      </p:cxnSp>
      <p:cxnSp>
        <p:nvCxnSpPr>
          <p:cNvPr id="166" name="Google Shape;166;g2dadd7799bb_1_0"/>
          <p:cNvCxnSpPr>
            <a:cxnSpLocks/>
            <a:stCxn id="11" idx="1"/>
            <a:endCxn id="13" idx="1"/>
          </p:cNvCxnSpPr>
          <p:nvPr/>
        </p:nvCxnSpPr>
        <p:spPr>
          <a:xfrm rot="10800000" flipV="1">
            <a:off x="6784274" y="4047916"/>
            <a:ext cx="12700" cy="1824499"/>
          </a:xfrm>
          <a:prstGeom prst="bentConnector3">
            <a:avLst>
              <a:gd name="adj1" fmla="val 1800000"/>
            </a:avLst>
          </a:prstGeom>
          <a:noFill/>
          <a:ln w="19050" cap="flat" cmpd="sng">
            <a:solidFill>
              <a:srgbClr val="FF0000"/>
            </a:solidFill>
            <a:prstDash val="solid"/>
            <a:round/>
            <a:headEnd type="none" w="sm" len="sm"/>
            <a:tailEnd type="stealth" w="med" len="med"/>
          </a:ln>
        </p:spPr>
      </p:cxnSp>
      <p:pic>
        <p:nvPicPr>
          <p:cNvPr id="167" name="Google Shape;167;g2dadd7799bb_1_0" descr="Badge 1 con riempimento a tinta unita"/>
          <p:cNvPicPr preferRelativeResize="0"/>
          <p:nvPr/>
        </p:nvPicPr>
        <p:blipFill rotWithShape="1">
          <a:blip r:embed="rId9">
            <a:alphaModFix/>
          </a:blip>
          <a:srcRect/>
          <a:stretch/>
        </p:blipFill>
        <p:spPr>
          <a:xfrm>
            <a:off x="4856442" y="3563703"/>
            <a:ext cx="309824" cy="309824"/>
          </a:xfrm>
          <a:prstGeom prst="rect">
            <a:avLst/>
          </a:prstGeom>
          <a:noFill/>
          <a:ln>
            <a:noFill/>
          </a:ln>
        </p:spPr>
      </p:pic>
      <p:pic>
        <p:nvPicPr>
          <p:cNvPr id="168" name="Google Shape;168;g2dadd7799bb_1_0" descr="Badge 3 con riempimento a tinta unita"/>
          <p:cNvPicPr preferRelativeResize="0"/>
          <p:nvPr/>
        </p:nvPicPr>
        <p:blipFill rotWithShape="1">
          <a:blip r:embed="rId10">
            <a:alphaModFix/>
          </a:blip>
          <a:srcRect/>
          <a:stretch/>
        </p:blipFill>
        <p:spPr>
          <a:xfrm>
            <a:off x="3974389" y="4638916"/>
            <a:ext cx="342166" cy="342166"/>
          </a:xfrm>
          <a:prstGeom prst="rect">
            <a:avLst/>
          </a:prstGeom>
          <a:noFill/>
          <a:ln>
            <a:noFill/>
          </a:ln>
        </p:spPr>
      </p:pic>
      <p:pic>
        <p:nvPicPr>
          <p:cNvPr id="169" name="Google Shape;169;g2dadd7799bb_1_0" descr="Badge 4 con riempimento a tinta unita"/>
          <p:cNvPicPr preferRelativeResize="0"/>
          <p:nvPr/>
        </p:nvPicPr>
        <p:blipFill rotWithShape="1">
          <a:blip r:embed="rId11">
            <a:alphaModFix/>
          </a:blip>
          <a:srcRect/>
          <a:stretch/>
        </p:blipFill>
        <p:spPr>
          <a:xfrm>
            <a:off x="7643712" y="3223732"/>
            <a:ext cx="342166" cy="342166"/>
          </a:xfrm>
          <a:prstGeom prst="rect">
            <a:avLst/>
          </a:prstGeom>
          <a:noFill/>
          <a:ln>
            <a:noFill/>
          </a:ln>
        </p:spPr>
      </p:pic>
      <p:pic>
        <p:nvPicPr>
          <p:cNvPr id="13" name="Immagine 12">
            <a:extLst>
              <a:ext uri="{FF2B5EF4-FFF2-40B4-BE49-F238E27FC236}">
                <a16:creationId xmlns:a16="http://schemas.microsoft.com/office/drawing/2014/main" id="{CF60DE39-D641-10F9-13CF-68A933D686FB}"/>
              </a:ext>
            </a:extLst>
          </p:cNvPr>
          <p:cNvPicPr>
            <a:picLocks noChangeAspect="1"/>
          </p:cNvPicPr>
          <p:nvPr/>
        </p:nvPicPr>
        <p:blipFill>
          <a:blip r:embed="rId12">
            <a:alphaModFix/>
          </a:blip>
          <a:stretch>
            <a:fillRect/>
          </a:stretch>
        </p:blipFill>
        <p:spPr>
          <a:xfrm>
            <a:off x="6784274" y="4990045"/>
            <a:ext cx="4951313" cy="1764742"/>
          </a:xfrm>
          <a:prstGeom prst="rect">
            <a:avLst/>
          </a:prstGeom>
          <a:noFill/>
          <a:ln>
            <a:noFill/>
          </a:ln>
          <a:effectLst>
            <a:outerShdw blurRad="190500" algn="tl" rotWithShape="0">
              <a:srgbClr val="000000">
                <a:alpha val="69019"/>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C589-7BF0-552D-AC51-0913EC8AFF07}"/>
            </a:ext>
          </a:extLst>
        </p:cNvPr>
        <p:cNvGrpSpPr/>
        <p:nvPr/>
      </p:nvGrpSpPr>
      <p:grpSpPr>
        <a:xfrm>
          <a:off x="0" y="0"/>
          <a:ext cx="0" cy="0"/>
          <a:chOff x="0" y="0"/>
          <a:chExt cx="0" cy="0"/>
        </a:xfrm>
      </p:grpSpPr>
      <p:pic>
        <p:nvPicPr>
          <p:cNvPr id="30" name="Immagine 29" descr="Immagine che contiene testo, Carattere, linea, numero&#10;&#10;Il contenuto generato dall'IA potrebbe non essere corretto.">
            <a:extLst>
              <a:ext uri="{FF2B5EF4-FFF2-40B4-BE49-F238E27FC236}">
                <a16:creationId xmlns:a16="http://schemas.microsoft.com/office/drawing/2014/main" id="{B8E156C1-5B38-B962-F15A-53DCE9259B21}"/>
              </a:ext>
            </a:extLst>
          </p:cNvPr>
          <p:cNvPicPr>
            <a:picLocks noChangeAspect="1"/>
          </p:cNvPicPr>
          <p:nvPr/>
        </p:nvPicPr>
        <p:blipFill>
          <a:blip r:embed="rId2"/>
          <a:stretch>
            <a:fillRect/>
          </a:stretch>
        </p:blipFill>
        <p:spPr>
          <a:xfrm>
            <a:off x="1302584" y="5457308"/>
            <a:ext cx="4523285" cy="1089892"/>
          </a:xfrm>
          <a:prstGeom prst="rect">
            <a:avLst/>
          </a:prstGeom>
          <a:ln>
            <a:noFill/>
          </a:ln>
          <a:effectLst>
            <a:outerShdw blurRad="190500" algn="tl" rotWithShape="0">
              <a:srgbClr val="000000">
                <a:alpha val="70000"/>
              </a:srgbClr>
            </a:outerShdw>
          </a:effectLst>
        </p:spPr>
      </p:pic>
      <p:pic>
        <p:nvPicPr>
          <p:cNvPr id="28" name="Immagine 27" descr="Immagine che contiene testo, schermata, numero, Carattere&#10;&#10;Il contenuto generato dall'IA potrebbe non essere corretto.">
            <a:extLst>
              <a:ext uri="{FF2B5EF4-FFF2-40B4-BE49-F238E27FC236}">
                <a16:creationId xmlns:a16="http://schemas.microsoft.com/office/drawing/2014/main" id="{AC4A2129-7B69-D684-6D21-E7A06F7FECF7}"/>
              </a:ext>
            </a:extLst>
          </p:cNvPr>
          <p:cNvPicPr>
            <a:picLocks noChangeAspect="1"/>
          </p:cNvPicPr>
          <p:nvPr/>
        </p:nvPicPr>
        <p:blipFill>
          <a:blip r:embed="rId3"/>
          <a:stretch>
            <a:fillRect/>
          </a:stretch>
        </p:blipFill>
        <p:spPr>
          <a:xfrm>
            <a:off x="551813" y="3135723"/>
            <a:ext cx="5915745" cy="2181077"/>
          </a:xfrm>
          <a:prstGeom prst="rect">
            <a:avLst/>
          </a:prstGeom>
          <a:ln>
            <a:noFill/>
          </a:ln>
          <a:effectLst>
            <a:outerShdw blurRad="190500" algn="tl" rotWithShape="0">
              <a:srgbClr val="000000">
                <a:alpha val="70000"/>
              </a:srgbClr>
            </a:outerShdw>
          </a:effectLst>
        </p:spPr>
      </p:pic>
      <p:pic>
        <p:nvPicPr>
          <p:cNvPr id="25" name="Immagine 24" descr="Immagine che contiene testo, Carattere, linea, schermata&#10;&#10;Il contenuto generato dall'IA potrebbe non essere corretto.">
            <a:extLst>
              <a:ext uri="{FF2B5EF4-FFF2-40B4-BE49-F238E27FC236}">
                <a16:creationId xmlns:a16="http://schemas.microsoft.com/office/drawing/2014/main" id="{40F71DF1-7F4C-0428-5BE9-9D458169EEDB}"/>
              </a:ext>
            </a:extLst>
          </p:cNvPr>
          <p:cNvPicPr>
            <a:picLocks noChangeAspect="1"/>
          </p:cNvPicPr>
          <p:nvPr/>
        </p:nvPicPr>
        <p:blipFill>
          <a:blip r:embed="rId4"/>
          <a:stretch>
            <a:fillRect/>
          </a:stretch>
        </p:blipFill>
        <p:spPr>
          <a:xfrm>
            <a:off x="6626831" y="5482689"/>
            <a:ext cx="5252476" cy="992620"/>
          </a:xfrm>
          <a:prstGeom prst="rect">
            <a:avLst/>
          </a:prstGeom>
          <a:ln>
            <a:noFill/>
          </a:ln>
          <a:effectLst>
            <a:outerShdw blurRad="190500" algn="tl" rotWithShape="0">
              <a:srgbClr val="000000">
                <a:alpha val="70000"/>
              </a:srgbClr>
            </a:outerShdw>
          </a:effectLst>
        </p:spPr>
      </p:pic>
      <p:pic>
        <p:nvPicPr>
          <p:cNvPr id="17" name="Immagine 16" descr="Immagine che contiene testo, schermata, software, Carattere&#10;&#10;Il contenuto generato dall'IA potrebbe non essere corretto.">
            <a:extLst>
              <a:ext uri="{FF2B5EF4-FFF2-40B4-BE49-F238E27FC236}">
                <a16:creationId xmlns:a16="http://schemas.microsoft.com/office/drawing/2014/main" id="{B10A78CF-49F7-B20A-C6F4-598C873F0D1C}"/>
              </a:ext>
            </a:extLst>
          </p:cNvPr>
          <p:cNvPicPr>
            <a:picLocks noChangeAspect="1"/>
          </p:cNvPicPr>
          <p:nvPr/>
        </p:nvPicPr>
        <p:blipFill>
          <a:blip r:embed="rId5"/>
          <a:stretch>
            <a:fillRect/>
          </a:stretch>
        </p:blipFill>
        <p:spPr>
          <a:xfrm>
            <a:off x="6812081" y="3111556"/>
            <a:ext cx="5067226" cy="2181077"/>
          </a:xfrm>
          <a:prstGeom prst="rect">
            <a:avLst/>
          </a:prstGeom>
          <a:ln>
            <a:noFill/>
          </a:ln>
          <a:effectLst>
            <a:outerShdw blurRad="190500" algn="tl" rotWithShape="0">
              <a:srgbClr val="000000">
                <a:alpha val="70000"/>
              </a:srgbClr>
            </a:outerShdw>
          </a:effectLst>
        </p:spPr>
      </p:pic>
      <p:pic>
        <p:nvPicPr>
          <p:cNvPr id="9" name="Immagine 8" descr="Immagine che contiene testo, schermata, Carattere, diagramma&#10;&#10;Il contenuto generato dall'IA potrebbe non essere corretto.">
            <a:extLst>
              <a:ext uri="{FF2B5EF4-FFF2-40B4-BE49-F238E27FC236}">
                <a16:creationId xmlns:a16="http://schemas.microsoft.com/office/drawing/2014/main" id="{95F36021-8589-E4A0-D03C-2314ED1AFE5D}"/>
              </a:ext>
            </a:extLst>
          </p:cNvPr>
          <p:cNvPicPr>
            <a:picLocks noChangeAspect="1"/>
          </p:cNvPicPr>
          <p:nvPr/>
        </p:nvPicPr>
        <p:blipFill>
          <a:blip r:embed="rId6"/>
          <a:stretch>
            <a:fillRect/>
          </a:stretch>
        </p:blipFill>
        <p:spPr>
          <a:xfrm>
            <a:off x="7677729" y="1510492"/>
            <a:ext cx="3365749" cy="1402015"/>
          </a:xfrm>
          <a:prstGeom prst="rect">
            <a:avLst/>
          </a:prstGeom>
          <a:ln>
            <a:noFill/>
          </a:ln>
          <a:effectLst>
            <a:outerShdw blurRad="190500" algn="tl" rotWithShape="0">
              <a:srgbClr val="000000">
                <a:alpha val="70000"/>
              </a:srgbClr>
            </a:outerShdw>
          </a:effectLst>
        </p:spPr>
      </p:pic>
      <p:sp>
        <p:nvSpPr>
          <p:cNvPr id="2" name="object 2">
            <a:extLst>
              <a:ext uri="{FF2B5EF4-FFF2-40B4-BE49-F238E27FC236}">
                <a16:creationId xmlns:a16="http://schemas.microsoft.com/office/drawing/2014/main" id="{75E821E6-8191-F743-E9E8-15BF8E6457EB}"/>
              </a:ext>
            </a:extLst>
          </p:cNvPr>
          <p:cNvSpPr/>
          <p:nvPr/>
        </p:nvSpPr>
        <p:spPr>
          <a:xfrm>
            <a:off x="1056132" y="6597395"/>
            <a:ext cx="0" cy="260350"/>
          </a:xfrm>
          <a:custGeom>
            <a:avLst/>
            <a:gdLst/>
            <a:ahLst/>
            <a:cxnLst/>
            <a:rect l="l" t="t" r="r" b="b"/>
            <a:pathLst>
              <a:path h="260350">
                <a:moveTo>
                  <a:pt x="0" y="0"/>
                </a:moveTo>
                <a:lnTo>
                  <a:pt x="0" y="260349"/>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a:extLst>
              <a:ext uri="{FF2B5EF4-FFF2-40B4-BE49-F238E27FC236}">
                <a16:creationId xmlns:a16="http://schemas.microsoft.com/office/drawing/2014/main" id="{1C419F5E-338C-F13F-F6C2-9D7B91C1E5BA}"/>
              </a:ext>
            </a:extLst>
          </p:cNvPr>
          <p:cNvSpPr/>
          <p:nvPr/>
        </p:nvSpPr>
        <p:spPr>
          <a:xfrm>
            <a:off x="1056132" y="0"/>
            <a:ext cx="0" cy="719455"/>
          </a:xfrm>
          <a:custGeom>
            <a:avLst/>
            <a:gdLst/>
            <a:ahLst/>
            <a:cxnLst/>
            <a:rect l="l" t="t" r="r" b="b"/>
            <a:pathLst>
              <a:path h="719455">
                <a:moveTo>
                  <a:pt x="0" y="0"/>
                </a:moveTo>
                <a:lnTo>
                  <a:pt x="0" y="719201"/>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5052CA45-6B83-0D94-F4DF-D794212CAE91}"/>
              </a:ext>
            </a:extLst>
          </p:cNvPr>
          <p:cNvSpPr/>
          <p:nvPr/>
        </p:nvSpPr>
        <p:spPr>
          <a:xfrm>
            <a:off x="1056132" y="6597395"/>
            <a:ext cx="0" cy="260350"/>
          </a:xfrm>
          <a:custGeom>
            <a:avLst/>
            <a:gdLst/>
            <a:ahLst/>
            <a:cxnLst/>
            <a:rect l="l" t="t" r="r" b="b"/>
            <a:pathLst>
              <a:path h="260350">
                <a:moveTo>
                  <a:pt x="0" y="0"/>
                </a:moveTo>
                <a:lnTo>
                  <a:pt x="0" y="260349"/>
                </a:lnTo>
              </a:path>
            </a:pathLst>
          </a:custGeom>
          <a:ln w="95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A906E993-684F-59AC-45AD-D7F78E25C442}"/>
              </a:ext>
            </a:extLst>
          </p:cNvPr>
          <p:cNvSpPr txBox="1"/>
          <p:nvPr/>
        </p:nvSpPr>
        <p:spPr>
          <a:xfrm>
            <a:off x="873658" y="1087983"/>
            <a:ext cx="10464800" cy="436017"/>
          </a:xfrm>
          <a:prstGeom prst="rect">
            <a:avLst/>
          </a:prstGeom>
        </p:spPr>
        <p:txBody>
          <a:bodyPr vert="horz" wrap="square" lIns="0" tIns="25400" rIns="0" bIns="0" rtlCol="0">
            <a:spAutoFit/>
          </a:bodyPr>
          <a:lstStyle/>
          <a:p>
            <a:pPr marL="12700" marR="5080" lvl="0" indent="0" defTabSz="914400" eaLnBrk="1" fontAlgn="auto" latinLnBrk="0" hangingPunct="1">
              <a:lnSpc>
                <a:spcPts val="1630"/>
              </a:lnSpc>
              <a:spcBef>
                <a:spcPts val="200"/>
              </a:spcBef>
              <a:spcAft>
                <a:spcPts val="0"/>
              </a:spcAft>
              <a:buClrTx/>
              <a:buSzTx/>
              <a:buFontTx/>
              <a:buNone/>
              <a:tabLst/>
              <a:defRPr/>
            </a:pPr>
            <a:r>
              <a:rPr lang="en-US" sz="1400">
                <a:solidFill>
                  <a:srgbClr val="000000"/>
                </a:solidFill>
                <a:effectLst/>
                <a:latin typeface="Arial MT"/>
              </a:rPr>
              <a:t>If not indicated during the initial registration phase, the authorized user can express their preference to participate in competitions/Albo qualification even later.</a:t>
            </a:r>
            <a:endParaRPr kumimoji="0" lang="it-IT" sz="1400" b="0" i="0" u="none" strike="noStrike" kern="0" cap="none" spc="0" normalizeH="0" baseline="0" noProof="0" dirty="0">
              <a:ln>
                <a:noFill/>
              </a:ln>
              <a:solidFill>
                <a:sysClr val="windowText" lastClr="000000"/>
              </a:solidFill>
              <a:effectLst/>
              <a:uLnTx/>
              <a:uFillTx/>
              <a:latin typeface="Arial MT"/>
            </a:endParaRPr>
          </a:p>
        </p:txBody>
      </p:sp>
      <p:pic>
        <p:nvPicPr>
          <p:cNvPr id="12" name="object 12">
            <a:extLst>
              <a:ext uri="{FF2B5EF4-FFF2-40B4-BE49-F238E27FC236}">
                <a16:creationId xmlns:a16="http://schemas.microsoft.com/office/drawing/2014/main" id="{66EABD48-BE4F-EFE1-41B5-C813091BAF9D}"/>
              </a:ext>
            </a:extLst>
          </p:cNvPr>
          <p:cNvPicPr/>
          <p:nvPr/>
        </p:nvPicPr>
        <p:blipFill>
          <a:blip r:embed="rId7" cstate="print"/>
          <a:stretch>
            <a:fillRect/>
          </a:stretch>
        </p:blipFill>
        <p:spPr>
          <a:xfrm>
            <a:off x="11536952" y="192568"/>
            <a:ext cx="342355" cy="296091"/>
          </a:xfrm>
          <a:prstGeom prst="rect">
            <a:avLst/>
          </a:prstGeom>
        </p:spPr>
      </p:pic>
      <p:sp>
        <p:nvSpPr>
          <p:cNvPr id="13" name="object 13">
            <a:extLst>
              <a:ext uri="{FF2B5EF4-FFF2-40B4-BE49-F238E27FC236}">
                <a16:creationId xmlns:a16="http://schemas.microsoft.com/office/drawing/2014/main" id="{A49C1387-EB09-BDA4-04F9-A067944D5946}"/>
              </a:ext>
            </a:extLst>
          </p:cNvPr>
          <p:cNvSpPr txBox="1">
            <a:spLocks noGrp="1"/>
          </p:cNvSpPr>
          <p:nvPr>
            <p:ph type="title"/>
          </p:nvPr>
        </p:nvSpPr>
        <p:spPr>
          <a:xfrm>
            <a:off x="1158951" y="98298"/>
            <a:ext cx="10378000" cy="864338"/>
          </a:xfrm>
          <a:prstGeom prst="rect">
            <a:avLst/>
          </a:prstGeom>
        </p:spPr>
        <p:txBody>
          <a:bodyPr vert="horz" wrap="square" lIns="0" tIns="185419" rIns="0" bIns="0" rtlCol="0">
            <a:spAutoFit/>
          </a:bodyPr>
          <a:lstStyle/>
          <a:p>
            <a:pPr marL="217804" algn="l" rtl="0">
              <a:spcBef>
                <a:spcPts val="95"/>
              </a:spcBef>
            </a:pPr>
            <a:r>
              <a:rPr lang="it-IT" sz="2200" b="1" dirty="0" err="1">
                <a:solidFill>
                  <a:srgbClr val="000000"/>
                </a:solidFill>
                <a:effectLst/>
                <a:latin typeface="Arial" panose="020B0604020202020204" pitchFamily="34" charset="0"/>
              </a:rPr>
              <a:t>Qualification</a:t>
            </a:r>
            <a:r>
              <a:rPr lang="it-IT" sz="2200" b="1" dirty="0">
                <a:solidFill>
                  <a:srgbClr val="000000"/>
                </a:solidFill>
                <a:effectLst/>
                <a:latin typeface="Arial" panose="020B0604020202020204" pitchFamily="34" charset="0"/>
              </a:rPr>
              <a:t> Procedure – Application for Sourcing/</a:t>
            </a:r>
            <a:r>
              <a:rPr lang="it-IT" sz="2200" b="1" dirty="0" err="1">
                <a:solidFill>
                  <a:srgbClr val="000000"/>
                </a:solidFill>
                <a:effectLst/>
                <a:latin typeface="Arial" panose="020B0604020202020204" pitchFamily="34" charset="0"/>
              </a:rPr>
              <a:t>Qualification</a:t>
            </a:r>
            <a:r>
              <a:rPr lang="it-IT" sz="2200" b="1" dirty="0">
                <a:solidFill>
                  <a:srgbClr val="000000"/>
                </a:solidFill>
                <a:effectLst/>
                <a:latin typeface="Arial" panose="020B0604020202020204" pitchFamily="34" charset="0"/>
              </a:rPr>
              <a:t> </a:t>
            </a:r>
            <a:r>
              <a:rPr lang="it-IT" sz="2200" b="1" dirty="0" err="1">
                <a:solidFill>
                  <a:srgbClr val="000000"/>
                </a:solidFill>
                <a:effectLst/>
                <a:latin typeface="Arial" panose="020B0604020202020204" pitchFamily="34" charset="0"/>
              </a:rPr>
              <a:t>partecipation</a:t>
            </a:r>
            <a:endParaRPr spc="-10" dirty="0"/>
          </a:p>
        </p:txBody>
      </p:sp>
      <p:sp>
        <p:nvSpPr>
          <p:cNvPr id="14" name="object 14">
            <a:extLst>
              <a:ext uri="{FF2B5EF4-FFF2-40B4-BE49-F238E27FC236}">
                <a16:creationId xmlns:a16="http://schemas.microsoft.com/office/drawing/2014/main" id="{00FEE43A-6D3B-DB71-2B12-52F21F9BE884}"/>
              </a:ext>
            </a:extLst>
          </p:cNvPr>
          <p:cNvSpPr txBox="1">
            <a:spLocks noGrp="1"/>
          </p:cNvSpPr>
          <p:nvPr>
            <p:ph type="sldNum" sz="quarter" idx="7"/>
          </p:nvPr>
        </p:nvSpPr>
        <p:spPr>
          <a:prstGeom prst="rect">
            <a:avLst/>
          </a:prstGeom>
        </p:spPr>
        <p:txBody>
          <a:bodyPr vert="horz" wrap="square" lIns="0" tIns="0" rIns="0" bIns="0" rtlCol="0">
            <a:spAutoFit/>
          </a:bodyPr>
          <a:lstStyle/>
          <a:p>
            <a:pPr marL="12700" marR="0" lvl="0" indent="0" defTabSz="914400" eaLnBrk="1" fontAlgn="auto" latinLnBrk="0" hangingPunct="1">
              <a:lnSpc>
                <a:spcPts val="1150"/>
              </a:lnSpc>
              <a:spcBef>
                <a:spcPts val="0"/>
              </a:spcBef>
              <a:spcAft>
                <a:spcPts val="0"/>
              </a:spcAft>
              <a:buClrTx/>
              <a:buSzTx/>
              <a:buFontTx/>
              <a:buNone/>
              <a:tabLst/>
              <a:defRPr/>
            </a:pPr>
            <a:fld id="{81D60167-4931-47E6-BA6A-407CBD079E47}" type="slidenum">
              <a:rPr kumimoji="0" sz="1100" b="0" i="0" u="none" strike="noStrike" kern="0" cap="none" spc="-25" normalizeH="0" baseline="0" noProof="0" dirty="0">
                <a:ln>
                  <a:noFill/>
                </a:ln>
                <a:solidFill>
                  <a:prstClr val="black"/>
                </a:solidFill>
                <a:effectLst/>
                <a:uLnTx/>
                <a:uFillTx/>
                <a:latin typeface="Calibri"/>
                <a:cs typeface="Calibri"/>
              </a:rPr>
              <a:pPr marL="12700" marR="0" lvl="0" indent="0" defTabSz="914400" eaLnBrk="1" fontAlgn="auto" latinLnBrk="0" hangingPunct="1">
                <a:lnSpc>
                  <a:spcPts val="1150"/>
                </a:lnSpc>
                <a:spcBef>
                  <a:spcPts val="0"/>
                </a:spcBef>
                <a:spcAft>
                  <a:spcPts val="0"/>
                </a:spcAft>
                <a:buClrTx/>
                <a:buSzTx/>
                <a:buFontTx/>
                <a:buNone/>
                <a:tabLst/>
                <a:defRPr/>
              </a:pPr>
              <a:t>8</a:t>
            </a:fld>
            <a:endParaRPr kumimoji="0" sz="1100" b="0" i="0" u="none" strike="noStrike" kern="0" cap="none" spc="-25" normalizeH="0" baseline="0" noProof="0" dirty="0">
              <a:ln>
                <a:noFill/>
              </a:ln>
              <a:solidFill>
                <a:prstClr val="black"/>
              </a:solidFill>
              <a:effectLst/>
              <a:uLnTx/>
              <a:uFillTx/>
              <a:latin typeface="Calibri"/>
              <a:cs typeface="Calibri"/>
            </a:endParaRPr>
          </a:p>
        </p:txBody>
      </p:sp>
      <p:sp>
        <p:nvSpPr>
          <p:cNvPr id="18" name="CasellaDiTesto 17">
            <a:extLst>
              <a:ext uri="{FF2B5EF4-FFF2-40B4-BE49-F238E27FC236}">
                <a16:creationId xmlns:a16="http://schemas.microsoft.com/office/drawing/2014/main" id="{C94C40FD-8398-7C20-2916-EB6B08D8DA1D}"/>
              </a:ext>
            </a:extLst>
          </p:cNvPr>
          <p:cNvSpPr txBox="1"/>
          <p:nvPr/>
        </p:nvSpPr>
        <p:spPr>
          <a:xfrm>
            <a:off x="873657" y="1594832"/>
            <a:ext cx="6636751" cy="1400383"/>
          </a:xfrm>
          <a:prstGeom prst="rect">
            <a:avLst/>
          </a:prstGeom>
          <a:noFill/>
        </p:spPr>
        <p:txBody>
          <a:bodyPr wrap="square">
            <a:spAutoFit/>
          </a:bodyPr>
          <a:lstStyle/>
          <a:p>
            <a:pPr marL="356616" indent="-347472" algn="just" rtl="0" eaLnBrk="1" latinLnBrk="0" hangingPunct="1">
              <a:lnSpc>
                <a:spcPts val="1630"/>
              </a:lnSpc>
              <a:spcBef>
                <a:spcPts val="200"/>
              </a:spcBef>
              <a:buFont typeface="+mj-lt"/>
              <a:buAutoNum type="arabicPeriod"/>
            </a:pPr>
            <a:r>
              <a:rPr lang="en-US" sz="1400" dirty="0">
                <a:solidFill>
                  <a:srgbClr val="000000"/>
                </a:solidFill>
                <a:effectLst/>
                <a:latin typeface="Arial MT"/>
              </a:rPr>
              <a:t>Access the Profile: Navigate to </a:t>
            </a:r>
            <a:r>
              <a:rPr lang="en-US" sz="1400" dirty="0" err="1">
                <a:solidFill>
                  <a:srgbClr val="000000"/>
                </a:solidFill>
                <a:effectLst/>
                <a:latin typeface="Arial MT"/>
              </a:rPr>
              <a:t>Organisation</a:t>
            </a:r>
            <a:r>
              <a:rPr lang="en-US" sz="1400" dirty="0">
                <a:solidFill>
                  <a:srgbClr val="000000"/>
                </a:solidFill>
                <a:effectLst/>
                <a:latin typeface="Arial MT"/>
              </a:rPr>
              <a:t> Profile &gt; Profile Data (1).</a:t>
            </a:r>
          </a:p>
          <a:p>
            <a:pPr marL="356616" indent="-347472" algn="just" rtl="0" eaLnBrk="1" latinLnBrk="0" hangingPunct="1">
              <a:lnSpc>
                <a:spcPts val="1630"/>
              </a:lnSpc>
              <a:spcBef>
                <a:spcPts val="200"/>
              </a:spcBef>
              <a:buFont typeface="+mj-lt"/>
              <a:buAutoNum type="arabicPeriod"/>
            </a:pPr>
            <a:r>
              <a:rPr lang="en-US" sz="1400" dirty="0">
                <a:solidFill>
                  <a:srgbClr val="000000"/>
                </a:solidFill>
                <a:effectLst/>
                <a:latin typeface="Arial MT"/>
              </a:rPr>
              <a:t>Modify Participation: Enter “Additional Registration Data” (2) and use the pencil icon (3) to edit the participation responses.</a:t>
            </a:r>
          </a:p>
          <a:p>
            <a:pPr marL="356616" indent="-347472" algn="just" rtl="0" eaLnBrk="1" latinLnBrk="0" hangingPunct="1">
              <a:lnSpc>
                <a:spcPts val="1630"/>
              </a:lnSpc>
              <a:spcBef>
                <a:spcPts val="200"/>
              </a:spcBef>
              <a:buFont typeface="+mj-lt"/>
              <a:buAutoNum type="arabicPeriod"/>
            </a:pPr>
            <a:r>
              <a:rPr lang="en-US" sz="1400" dirty="0">
                <a:solidFill>
                  <a:srgbClr val="000000"/>
                </a:solidFill>
                <a:effectLst/>
                <a:latin typeface="Arial MT"/>
              </a:rPr>
              <a:t>Save Changes: Select "Yes" (4) for the request SOURCING / QUALIFICATION PROCESS PARTICIPATION and click on «Save» (5).</a:t>
            </a:r>
          </a:p>
          <a:p>
            <a:pPr marL="9144" indent="0" algn="just" rtl="0" eaLnBrk="1" latinLnBrk="0" hangingPunct="1">
              <a:lnSpc>
                <a:spcPts val="1630"/>
              </a:lnSpc>
              <a:spcBef>
                <a:spcPts val="200"/>
              </a:spcBef>
              <a:buNone/>
            </a:pPr>
            <a:r>
              <a:rPr lang="en-US" sz="1400" dirty="0">
                <a:solidFill>
                  <a:srgbClr val="000000"/>
                </a:solidFill>
                <a:effectLst/>
                <a:latin typeface="Arial MT"/>
              </a:rPr>
              <a:t>The "Mandatory Documentation" section will appear in the profile.</a:t>
            </a:r>
            <a:endParaRPr kumimoji="0" lang="it-IT" sz="1400" b="0" i="0" u="none" strike="noStrike" kern="0" cap="none" spc="0" normalizeH="0" baseline="0" noProof="0" dirty="0">
              <a:ln>
                <a:noFill/>
              </a:ln>
              <a:solidFill>
                <a:sysClr val="windowText" lastClr="000000"/>
              </a:solidFill>
              <a:effectLst/>
              <a:uLnTx/>
              <a:uFillTx/>
              <a:latin typeface="Arial MT"/>
            </a:endParaRPr>
          </a:p>
        </p:txBody>
      </p:sp>
      <p:pic>
        <p:nvPicPr>
          <p:cNvPr id="20" name="Elemento grafico 19" descr="Badge 1 con riempimento a tinta unita">
            <a:extLst>
              <a:ext uri="{FF2B5EF4-FFF2-40B4-BE49-F238E27FC236}">
                <a16:creationId xmlns:a16="http://schemas.microsoft.com/office/drawing/2014/main" id="{A7524134-356E-0646-2D11-0254BD0179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17602" y="1987901"/>
            <a:ext cx="304800" cy="304800"/>
          </a:xfrm>
          <a:prstGeom prst="rect">
            <a:avLst/>
          </a:prstGeom>
        </p:spPr>
      </p:pic>
      <p:pic>
        <p:nvPicPr>
          <p:cNvPr id="21" name="Elemento grafico 20" descr="Badge con riempimento a tinta unita">
            <a:extLst>
              <a:ext uri="{FF2B5EF4-FFF2-40B4-BE49-F238E27FC236}">
                <a16:creationId xmlns:a16="http://schemas.microsoft.com/office/drawing/2014/main" id="{580A2660-5EF4-D963-E3FD-141F99496E1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458200" y="4960116"/>
            <a:ext cx="304800" cy="304800"/>
          </a:xfrm>
          <a:prstGeom prst="rect">
            <a:avLst/>
          </a:prstGeom>
        </p:spPr>
      </p:pic>
      <p:pic>
        <p:nvPicPr>
          <p:cNvPr id="22" name="Elemento grafico 21" descr="Badge 3 con riempimento a tinta unita">
            <a:extLst>
              <a:ext uri="{FF2B5EF4-FFF2-40B4-BE49-F238E27FC236}">
                <a16:creationId xmlns:a16="http://schemas.microsoft.com/office/drawing/2014/main" id="{CE8886AA-1857-BB28-B051-A62871BBE20C}"/>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626582" y="5499905"/>
            <a:ext cx="304800" cy="304800"/>
          </a:xfrm>
          <a:prstGeom prst="rect">
            <a:avLst/>
          </a:prstGeom>
        </p:spPr>
      </p:pic>
      <p:pic>
        <p:nvPicPr>
          <p:cNvPr id="23" name="Elemento grafico 22" descr="Badge 4 con riempimento a tinta unita">
            <a:extLst>
              <a:ext uri="{FF2B5EF4-FFF2-40B4-BE49-F238E27FC236}">
                <a16:creationId xmlns:a16="http://schemas.microsoft.com/office/drawing/2014/main" id="{36F56639-434D-66EC-540B-434AF4DA181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092069" y="4611739"/>
            <a:ext cx="304800" cy="304800"/>
          </a:xfrm>
          <a:prstGeom prst="rect">
            <a:avLst/>
          </a:prstGeom>
        </p:spPr>
      </p:pic>
      <p:pic>
        <p:nvPicPr>
          <p:cNvPr id="24" name="Elemento grafico 23" descr="Badge 5 con riempimento a tinta unita">
            <a:extLst>
              <a:ext uri="{FF2B5EF4-FFF2-40B4-BE49-F238E27FC236}">
                <a16:creationId xmlns:a16="http://schemas.microsoft.com/office/drawing/2014/main" id="{93C704B6-E0D4-BADC-2822-FE6FFD9AD74D}"/>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5521069" y="3150014"/>
            <a:ext cx="304800" cy="304800"/>
          </a:xfrm>
          <a:prstGeom prst="rect">
            <a:avLst/>
          </a:prstGeom>
        </p:spPr>
      </p:pic>
      <p:pic>
        <p:nvPicPr>
          <p:cNvPr id="7" name="Elemento grafico 6" descr="Badge 6 con riempimento a tinta unita">
            <a:extLst>
              <a:ext uri="{FF2B5EF4-FFF2-40B4-BE49-F238E27FC236}">
                <a16:creationId xmlns:a16="http://schemas.microsoft.com/office/drawing/2014/main" id="{C59AB408-370E-4ECD-EEFD-35179ED84CA8}"/>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108218" y="5706987"/>
            <a:ext cx="304800" cy="304800"/>
          </a:xfrm>
          <a:prstGeom prst="rect">
            <a:avLst/>
          </a:prstGeom>
        </p:spPr>
      </p:pic>
    </p:spTree>
    <p:extLst>
      <p:ext uri="{BB962C8B-B14F-4D97-AF65-F5344CB8AC3E}">
        <p14:creationId xmlns:p14="http://schemas.microsoft.com/office/powerpoint/2010/main" val="68186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daf149abb6_1_160"/>
          <p:cNvSpPr txBox="1">
            <a:spLocks noGrp="1"/>
          </p:cNvSpPr>
          <p:nvPr>
            <p:ph type="body" idx="1"/>
          </p:nvPr>
        </p:nvSpPr>
        <p:spPr>
          <a:xfrm>
            <a:off x="673240" y="864211"/>
            <a:ext cx="10909200" cy="52620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80"/>
              </a:spcBef>
              <a:spcAft>
                <a:spcPts val="0"/>
              </a:spcAft>
              <a:buClr>
                <a:srgbClr val="000000"/>
              </a:buClr>
              <a:buSzPts val="1400"/>
              <a:buFont typeface="Arial"/>
              <a:buNone/>
            </a:pPr>
            <a:r>
              <a:rPr lang="it-IT" sz="1800" dirty="0">
                <a:latin typeface="Arial"/>
                <a:ea typeface="Arial"/>
                <a:cs typeface="Arial"/>
                <a:sym typeface="Arial"/>
              </a:rPr>
              <a:t>The steps </a:t>
            </a:r>
            <a:r>
              <a:rPr lang="it-IT" sz="1800" dirty="0" err="1">
                <a:latin typeface="Arial"/>
                <a:ea typeface="Arial"/>
                <a:cs typeface="Arial"/>
                <a:sym typeface="Arial"/>
              </a:rPr>
              <a:t>required</a:t>
            </a:r>
            <a:r>
              <a:rPr lang="it-IT" sz="1800" dirty="0">
                <a:latin typeface="Arial"/>
                <a:ea typeface="Arial"/>
                <a:cs typeface="Arial"/>
                <a:sym typeface="Arial"/>
              </a:rPr>
              <a:t> to  </a:t>
            </a:r>
            <a:r>
              <a:rPr lang="it-IT" sz="1800" dirty="0" err="1">
                <a:latin typeface="Arial"/>
                <a:ea typeface="Arial"/>
                <a:cs typeface="Arial"/>
                <a:sym typeface="Arial"/>
              </a:rPr>
              <a:t>qualify</a:t>
            </a:r>
            <a:r>
              <a:rPr lang="it-IT" sz="1800" dirty="0">
                <a:latin typeface="Arial"/>
                <a:ea typeface="Arial"/>
                <a:cs typeface="Arial"/>
                <a:sym typeface="Arial"/>
              </a:rPr>
              <a:t> in a </a:t>
            </a:r>
            <a:r>
              <a:rPr lang="it-IT" sz="1800" dirty="0" err="1">
                <a:latin typeface="Arial"/>
                <a:ea typeface="Arial"/>
                <a:cs typeface="Arial"/>
                <a:sym typeface="Arial"/>
              </a:rPr>
              <a:t>category</a:t>
            </a:r>
            <a:r>
              <a:rPr lang="it-IT" sz="1800" dirty="0">
                <a:latin typeface="Arial"/>
                <a:ea typeface="Arial"/>
                <a:cs typeface="Arial"/>
                <a:sym typeface="Arial"/>
              </a:rPr>
              <a:t>:</a:t>
            </a:r>
            <a:endParaRPr dirty="0"/>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r>
              <a:rPr lang="it-IT" sz="1800" dirty="0">
                <a:latin typeface="Arial"/>
                <a:ea typeface="Arial"/>
                <a:cs typeface="Arial"/>
                <a:sym typeface="Arial"/>
              </a:rPr>
              <a:t>The steps </a:t>
            </a:r>
            <a:r>
              <a:rPr lang="it-IT" sz="1800" dirty="0" err="1">
                <a:latin typeface="Arial"/>
                <a:ea typeface="Arial"/>
                <a:cs typeface="Arial"/>
                <a:sym typeface="Arial"/>
              </a:rPr>
              <a:t>required</a:t>
            </a:r>
            <a:r>
              <a:rPr lang="it-IT" sz="1800" dirty="0">
                <a:latin typeface="Arial"/>
                <a:ea typeface="Arial"/>
                <a:cs typeface="Arial"/>
                <a:sym typeface="Arial"/>
              </a:rPr>
              <a:t> to </a:t>
            </a:r>
            <a:r>
              <a:rPr lang="it-IT" sz="1800" dirty="0" err="1">
                <a:latin typeface="Arial"/>
                <a:ea typeface="Arial"/>
                <a:cs typeface="Arial"/>
                <a:sym typeface="Arial"/>
              </a:rPr>
              <a:t>renew</a:t>
            </a:r>
            <a:r>
              <a:rPr lang="it-IT" sz="1800" dirty="0">
                <a:latin typeface="Arial"/>
                <a:ea typeface="Arial"/>
                <a:cs typeface="Arial"/>
                <a:sym typeface="Arial"/>
              </a:rPr>
              <a:t> </a:t>
            </a:r>
            <a:r>
              <a:rPr lang="it-IT" sz="1800" dirty="0" err="1">
                <a:latin typeface="Arial"/>
                <a:ea typeface="Arial"/>
                <a:cs typeface="Arial"/>
                <a:sym typeface="Arial"/>
              </a:rPr>
              <a:t>qualification</a:t>
            </a:r>
            <a:r>
              <a:rPr lang="it-IT" sz="1800" dirty="0">
                <a:latin typeface="Arial"/>
                <a:ea typeface="Arial"/>
                <a:cs typeface="Arial"/>
                <a:sym typeface="Arial"/>
              </a:rPr>
              <a:t> in a </a:t>
            </a:r>
            <a:r>
              <a:rPr lang="it-IT" sz="1800" dirty="0" err="1">
                <a:latin typeface="Arial"/>
                <a:ea typeface="Arial"/>
                <a:cs typeface="Arial"/>
                <a:sym typeface="Arial"/>
              </a:rPr>
              <a:t>category</a:t>
            </a:r>
            <a:r>
              <a:rPr lang="it-IT" sz="1800" dirty="0">
                <a:latin typeface="Arial"/>
                <a:ea typeface="Arial"/>
                <a:cs typeface="Arial"/>
                <a:sym typeface="Arial"/>
              </a:rPr>
              <a:t>:</a:t>
            </a:r>
            <a:endParaRPr dirty="0"/>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a:p>
            <a:pPr marL="457200" marR="0" lvl="0" indent="-228600" algn="l" rtl="0">
              <a:lnSpc>
                <a:spcPct val="100000"/>
              </a:lnSpc>
              <a:spcBef>
                <a:spcPts val="180"/>
              </a:spcBef>
              <a:spcAft>
                <a:spcPts val="0"/>
              </a:spcAft>
              <a:buClr>
                <a:srgbClr val="000000"/>
              </a:buClr>
              <a:buSzPts val="1400"/>
              <a:buFont typeface="Arial"/>
              <a:buNone/>
            </a:pPr>
            <a:endParaRPr sz="1400" dirty="0">
              <a:latin typeface="Arial"/>
              <a:ea typeface="Arial"/>
              <a:cs typeface="Arial"/>
              <a:sym typeface="Arial"/>
            </a:endParaRPr>
          </a:p>
        </p:txBody>
      </p:sp>
      <p:grpSp>
        <p:nvGrpSpPr>
          <p:cNvPr id="176" name="Google Shape;176;g2daf149abb6_1_160"/>
          <p:cNvGrpSpPr/>
          <p:nvPr/>
        </p:nvGrpSpPr>
        <p:grpSpPr>
          <a:xfrm>
            <a:off x="1621717" y="1632788"/>
            <a:ext cx="8418389" cy="1201800"/>
            <a:chOff x="2467" y="0"/>
            <a:chExt cx="8418389" cy="1201800"/>
          </a:xfrm>
        </p:grpSpPr>
        <p:sp>
          <p:nvSpPr>
            <p:cNvPr id="177" name="Google Shape;177;g2daf149abb6_1_160"/>
            <p:cNvSpPr/>
            <p:nvPr/>
          </p:nvSpPr>
          <p:spPr>
            <a:xfrm>
              <a:off x="2467" y="0"/>
              <a:ext cx="3006600" cy="1201800"/>
            </a:xfrm>
            <a:prstGeom prst="chevron">
              <a:avLst>
                <a:gd name="adj" fmla="val 50000"/>
              </a:avLst>
            </a:prstGeom>
            <a:solidFill>
              <a:srgbClr val="3C8C9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2daf149abb6_1_160"/>
            <p:cNvSpPr txBox="1"/>
            <p:nvPr/>
          </p:nvSpPr>
          <p:spPr>
            <a:xfrm>
              <a:off x="603393" y="0"/>
              <a:ext cx="1804800" cy="12018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600" b="0" i="0" u="none" strike="noStrike" cap="none">
                  <a:solidFill>
                    <a:schemeClr val="lt1"/>
                  </a:solidFill>
                  <a:uFill>
                    <a:noFill/>
                  </a:u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New category selection</a:t>
              </a:r>
              <a:endParaRPr sz="1600" b="0" i="0" u="none" strike="noStrike" cap="none">
                <a:solidFill>
                  <a:schemeClr val="lt1"/>
                </a:solidFill>
                <a:latin typeface="Arial"/>
                <a:ea typeface="Arial"/>
                <a:cs typeface="Arial"/>
                <a:sym typeface="Arial"/>
              </a:endParaRPr>
            </a:p>
          </p:txBody>
        </p:sp>
        <p:sp>
          <p:nvSpPr>
            <p:cNvPr id="179" name="Google Shape;179;g2daf149abb6_1_160"/>
            <p:cNvSpPr/>
            <p:nvPr/>
          </p:nvSpPr>
          <p:spPr>
            <a:xfrm>
              <a:off x="2708362" y="0"/>
              <a:ext cx="3006600" cy="1201800"/>
            </a:xfrm>
            <a:prstGeom prst="chevron">
              <a:avLst>
                <a:gd name="adj" fmla="val 50000"/>
              </a:avLst>
            </a:prstGeom>
            <a:solidFill>
              <a:srgbClr val="3C8C9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daf149abb6_1_160"/>
            <p:cNvSpPr txBox="1"/>
            <p:nvPr/>
          </p:nvSpPr>
          <p:spPr>
            <a:xfrm>
              <a:off x="3309288" y="0"/>
              <a:ext cx="1804800" cy="12018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None/>
              </a:pPr>
              <a:r>
                <a:rPr lang="it-IT" sz="1600" b="0" i="0" u="none" strike="noStrike" cap="none">
                  <a:solidFill>
                    <a:schemeClr val="lt1"/>
                  </a:solidFill>
                  <a:uFill>
                    <a:noFill/>
                  </a:uFill>
                  <a:latin typeface="Arial"/>
                  <a:ea typeface="Arial"/>
                  <a:cs typeface="Arial"/>
                  <a:sym typeface="Arial"/>
                  <a:hlinkClick r:id="" action="ppaction://noaction">
                    <a:extLst>
                      <a:ext uri="{A12FA001-AC4F-418D-AE19-62706E023703}">
                        <ahyp:hlinkClr xmlns:ahyp="http://schemas.microsoft.com/office/drawing/2018/hyperlinkcolor" val="tx"/>
                      </a:ext>
                    </a:extLst>
                  </a:hlinkClick>
                </a:rPr>
                <a:t>Completion of the general questionnaire</a:t>
              </a:r>
              <a:endParaRPr sz="1200" b="0" i="0" u="none" strike="noStrike" cap="none">
                <a:solidFill>
                  <a:schemeClr val="lt1"/>
                </a:solidFill>
                <a:latin typeface="Arial"/>
                <a:ea typeface="Arial"/>
                <a:cs typeface="Arial"/>
                <a:sym typeface="Arial"/>
              </a:endParaRPr>
            </a:p>
          </p:txBody>
        </p:sp>
        <p:sp>
          <p:nvSpPr>
            <p:cNvPr id="181" name="Google Shape;181;g2daf149abb6_1_160"/>
            <p:cNvSpPr/>
            <p:nvPr/>
          </p:nvSpPr>
          <p:spPr>
            <a:xfrm>
              <a:off x="5414256" y="0"/>
              <a:ext cx="3006600" cy="1201800"/>
            </a:xfrm>
            <a:prstGeom prst="chevron">
              <a:avLst>
                <a:gd name="adj" fmla="val 50000"/>
              </a:avLst>
            </a:prstGeom>
            <a:solidFill>
              <a:srgbClr val="3C8C9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daf149abb6_1_160"/>
            <p:cNvSpPr txBox="1"/>
            <p:nvPr/>
          </p:nvSpPr>
          <p:spPr>
            <a:xfrm>
              <a:off x="6015182" y="0"/>
              <a:ext cx="1804800" cy="12018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600" b="0" i="0" u="none" strike="noStrike" cap="none">
                  <a:solidFill>
                    <a:schemeClr val="lt1"/>
                  </a:solidFill>
                  <a:uFill>
                    <a:noFill/>
                  </a:u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Completion of the specific questionnaire for the </a:t>
              </a:r>
              <a:r>
                <a:rPr lang="it-IT" sz="1600" b="0" i="0" u="none" strike="noStrike" cap="none">
                  <a:solidFill>
                    <a:schemeClr val="lt1"/>
                  </a:solidFill>
                  <a:latin typeface="Arial"/>
                  <a:ea typeface="Arial"/>
                  <a:cs typeface="Arial"/>
                  <a:sym typeface="Arial"/>
                </a:rPr>
                <a:t>chosen</a:t>
              </a:r>
              <a:r>
                <a:rPr lang="it-IT" sz="1600" b="0" i="0" u="none" strike="noStrike" cap="none">
                  <a:solidFill>
                    <a:schemeClr val="lt1"/>
                  </a:solidFill>
                  <a:uFill>
                    <a:noFill/>
                  </a:u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 category </a:t>
              </a:r>
              <a:endParaRPr sz="1600" b="0" i="0" u="none" strike="noStrike" cap="none">
                <a:solidFill>
                  <a:schemeClr val="lt1"/>
                </a:solidFill>
                <a:latin typeface="Arial"/>
                <a:ea typeface="Arial"/>
                <a:cs typeface="Arial"/>
                <a:sym typeface="Arial"/>
              </a:endParaRPr>
            </a:p>
          </p:txBody>
        </p:sp>
      </p:grpSp>
      <p:grpSp>
        <p:nvGrpSpPr>
          <p:cNvPr id="183" name="Google Shape;183;g2daf149abb6_1_160"/>
          <p:cNvGrpSpPr/>
          <p:nvPr/>
        </p:nvGrpSpPr>
        <p:grpSpPr>
          <a:xfrm>
            <a:off x="403179" y="4619757"/>
            <a:ext cx="11385540" cy="1230900"/>
            <a:chOff x="5286" y="529380"/>
            <a:chExt cx="11385540" cy="1230900"/>
          </a:xfrm>
        </p:grpSpPr>
        <p:sp>
          <p:nvSpPr>
            <p:cNvPr id="184" name="Google Shape;184;g2daf149abb6_1_160"/>
            <p:cNvSpPr/>
            <p:nvPr/>
          </p:nvSpPr>
          <p:spPr>
            <a:xfrm>
              <a:off x="5286" y="529380"/>
              <a:ext cx="3077100" cy="1230900"/>
            </a:xfrm>
            <a:prstGeom prst="chevron">
              <a:avLst>
                <a:gd name="adj" fmla="val 50000"/>
              </a:avLst>
            </a:prstGeom>
            <a:solidFill>
              <a:srgbClr val="3C8C9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daf149abb6_1_160"/>
            <p:cNvSpPr txBox="1"/>
            <p:nvPr/>
          </p:nvSpPr>
          <p:spPr>
            <a:xfrm>
              <a:off x="620726" y="529380"/>
              <a:ext cx="1846200" cy="12309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600" b="0" i="0" u="none" strike="noStrike" cap="none">
                  <a:solidFill>
                    <a:srgbClr val="FFFFFF"/>
                  </a:solidFill>
                  <a:latin typeface="Arial"/>
                  <a:ea typeface="Arial"/>
                  <a:cs typeface="Arial"/>
                  <a:sym typeface="Arial"/>
                </a:rPr>
                <a:t>Sending the renewal request </a:t>
              </a:r>
              <a:endParaRPr sz="1600" b="0" i="0" u="none" strike="noStrike" cap="none">
                <a:solidFill>
                  <a:srgbClr val="FFFFFF"/>
                </a:solidFill>
                <a:latin typeface="Arial"/>
                <a:ea typeface="Arial"/>
                <a:cs typeface="Arial"/>
                <a:sym typeface="Arial"/>
              </a:endParaRPr>
            </a:p>
          </p:txBody>
        </p:sp>
        <p:sp>
          <p:nvSpPr>
            <p:cNvPr id="186" name="Google Shape;186;g2daf149abb6_1_160"/>
            <p:cNvSpPr/>
            <p:nvPr/>
          </p:nvSpPr>
          <p:spPr>
            <a:xfrm>
              <a:off x="2774766" y="529380"/>
              <a:ext cx="3077100" cy="1230900"/>
            </a:xfrm>
            <a:prstGeom prst="chevron">
              <a:avLst>
                <a:gd name="adj" fmla="val 50000"/>
              </a:avLst>
            </a:prstGeom>
            <a:solidFill>
              <a:srgbClr val="3C8C9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daf149abb6_1_160"/>
            <p:cNvSpPr txBox="1"/>
            <p:nvPr/>
          </p:nvSpPr>
          <p:spPr>
            <a:xfrm>
              <a:off x="3352547" y="529380"/>
              <a:ext cx="1985400" cy="12309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600" b="0" i="0" u="none" strike="noStrike" cap="none">
                  <a:solidFill>
                    <a:schemeClr val="lt1"/>
                  </a:solidFill>
                  <a:latin typeface="Arial"/>
                  <a:ea typeface="Arial"/>
                  <a:cs typeface="Arial"/>
                  <a:sym typeface="Arial"/>
                </a:rPr>
                <a:t>Response to expression of interest in qualification renewal</a:t>
              </a:r>
              <a:endParaRPr sz="1600" b="0" i="0" u="none" strike="noStrike" cap="none">
                <a:solidFill>
                  <a:srgbClr val="FFFFFF"/>
                </a:solidFill>
                <a:latin typeface="Arial"/>
                <a:ea typeface="Arial"/>
                <a:cs typeface="Arial"/>
                <a:sym typeface="Arial"/>
              </a:endParaRPr>
            </a:p>
          </p:txBody>
        </p:sp>
        <p:sp>
          <p:nvSpPr>
            <p:cNvPr id="188" name="Google Shape;188;g2daf149abb6_1_160"/>
            <p:cNvSpPr/>
            <p:nvPr/>
          </p:nvSpPr>
          <p:spPr>
            <a:xfrm>
              <a:off x="5544246" y="529380"/>
              <a:ext cx="3077100" cy="1230900"/>
            </a:xfrm>
            <a:prstGeom prst="chevron">
              <a:avLst>
                <a:gd name="adj" fmla="val 50000"/>
              </a:avLst>
            </a:prstGeom>
            <a:solidFill>
              <a:srgbClr val="3C8C9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2daf149abb6_1_160"/>
            <p:cNvSpPr txBox="1"/>
            <p:nvPr/>
          </p:nvSpPr>
          <p:spPr>
            <a:xfrm>
              <a:off x="6159686" y="529380"/>
              <a:ext cx="1846200" cy="12309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600" b="0" i="0" u="none" strike="noStrike" cap="none">
                  <a:solidFill>
                    <a:srgbClr val="FFFFFF"/>
                  </a:solidFill>
                  <a:latin typeface="Arial"/>
                  <a:ea typeface="Arial"/>
                  <a:cs typeface="Arial"/>
                  <a:sym typeface="Arial"/>
                </a:rPr>
                <a:t>Update of the general questionnaire</a:t>
              </a:r>
              <a:endParaRPr sz="1200" b="0" i="0" u="none" strike="noStrike" cap="none">
                <a:solidFill>
                  <a:srgbClr val="000000"/>
                </a:solidFill>
                <a:latin typeface="Arial"/>
                <a:ea typeface="Arial"/>
                <a:cs typeface="Arial"/>
                <a:sym typeface="Arial"/>
              </a:endParaRPr>
            </a:p>
          </p:txBody>
        </p:sp>
        <p:sp>
          <p:nvSpPr>
            <p:cNvPr id="190" name="Google Shape;190;g2daf149abb6_1_160"/>
            <p:cNvSpPr/>
            <p:nvPr/>
          </p:nvSpPr>
          <p:spPr>
            <a:xfrm>
              <a:off x="8313726" y="529380"/>
              <a:ext cx="3077100" cy="1230900"/>
            </a:xfrm>
            <a:prstGeom prst="chevron">
              <a:avLst>
                <a:gd name="adj" fmla="val 50000"/>
              </a:avLst>
            </a:prstGeom>
            <a:solidFill>
              <a:srgbClr val="3C8C9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2daf149abb6_1_160"/>
            <p:cNvSpPr txBox="1"/>
            <p:nvPr/>
          </p:nvSpPr>
          <p:spPr>
            <a:xfrm>
              <a:off x="8929166" y="529380"/>
              <a:ext cx="1846200" cy="12309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it-IT" sz="1600" b="0" i="0" u="none" strike="noStrike" cap="none">
                  <a:solidFill>
                    <a:srgbClr val="FFFFFF"/>
                  </a:solidFill>
                  <a:latin typeface="Arial"/>
                  <a:ea typeface="Arial"/>
                  <a:cs typeface="Arial"/>
                  <a:sym typeface="Arial"/>
                </a:rPr>
                <a:t>Updating the category questionnaire</a:t>
              </a:r>
              <a:endParaRPr sz="1200" b="0" i="0" u="none" strike="noStrike" cap="none">
                <a:solidFill>
                  <a:srgbClr val="000000"/>
                </a:solidFill>
                <a:latin typeface="Arial"/>
                <a:ea typeface="Arial"/>
                <a:cs typeface="Arial"/>
                <a:sym typeface="Arial"/>
              </a:endParaRPr>
            </a:p>
          </p:txBody>
        </p:sp>
      </p:grpSp>
      <p:pic>
        <p:nvPicPr>
          <p:cNvPr id="192" name="Google Shape;192;g2daf149abb6_1_160" descr="Home con riempimento a tinta unita">
            <a:hlinkClick r:id="" action="ppaction://noaction"/>
          </p:cNvPr>
          <p:cNvPicPr preferRelativeResize="0"/>
          <p:nvPr/>
        </p:nvPicPr>
        <p:blipFill rotWithShape="1">
          <a:blip r:embed="rId5">
            <a:alphaModFix/>
          </a:blip>
          <a:srcRect/>
          <a:stretch/>
        </p:blipFill>
        <p:spPr>
          <a:xfrm>
            <a:off x="11514055" y="146052"/>
            <a:ext cx="388937" cy="388937"/>
          </a:xfrm>
          <a:prstGeom prst="rect">
            <a:avLst/>
          </a:prstGeom>
          <a:noFill/>
          <a:ln>
            <a:noFill/>
          </a:ln>
        </p:spPr>
      </p:pic>
      <p:sp>
        <p:nvSpPr>
          <p:cNvPr id="193" name="Google Shape;193;g2daf149abb6_1_160"/>
          <p:cNvSpPr txBox="1"/>
          <p:nvPr/>
        </p:nvSpPr>
        <p:spPr>
          <a:xfrm>
            <a:off x="1376625" y="291900"/>
            <a:ext cx="10038300" cy="33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it-IT" sz="2200" b="1" i="0" u="none" strike="noStrike" cap="none" dirty="0" err="1">
                <a:solidFill>
                  <a:srgbClr val="000000"/>
                </a:solidFill>
                <a:latin typeface="Arial"/>
                <a:ea typeface="Arial"/>
                <a:cs typeface="Arial"/>
                <a:sym typeface="Arial"/>
              </a:rPr>
              <a:t>Qualification</a:t>
            </a:r>
            <a:r>
              <a:rPr lang="it-IT" sz="2200" b="1" i="0" u="none" strike="noStrike" cap="none" dirty="0">
                <a:solidFill>
                  <a:srgbClr val="000000"/>
                </a:solidFill>
                <a:latin typeface="Arial"/>
                <a:ea typeface="Arial"/>
                <a:cs typeface="Arial"/>
                <a:sym typeface="Arial"/>
              </a:rPr>
              <a:t> </a:t>
            </a:r>
            <a:r>
              <a:rPr lang="it-IT" sz="2200" b="1" i="0" u="none" strike="noStrike" cap="none" dirty="0" err="1">
                <a:solidFill>
                  <a:srgbClr val="000000"/>
                </a:solidFill>
                <a:latin typeface="Arial"/>
                <a:ea typeface="Arial"/>
                <a:cs typeface="Arial"/>
                <a:sym typeface="Arial"/>
              </a:rPr>
              <a:t>Process</a:t>
            </a:r>
            <a:endParaRPr sz="2200" b="1"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1">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A0A705B2B6C42489D8944DF12DD42DE" ma:contentTypeVersion="6" ma:contentTypeDescription="Creare un nuovo documento." ma:contentTypeScope="" ma:versionID="1773c3cabf22c97a0d1e2ceac4c067d0">
  <xsd:schema xmlns:xsd="http://www.w3.org/2001/XMLSchema" xmlns:xs="http://www.w3.org/2001/XMLSchema" xmlns:p="http://schemas.microsoft.com/office/2006/metadata/properties" xmlns:ns2="627bcb1b-a8fe-4fcb-9c30-2399a4f5b79f" xmlns:ns3="6e87594b-5844-4f6a-a970-6a19846c9530" xmlns:ns4="4d77d38e-67a3-4f5b-8a0e-00994ea9a2e5" xmlns:ns5="b26aad77-b03a-4ee0-b160-37db3b769603" targetNamespace="http://schemas.microsoft.com/office/2006/metadata/properties" ma:root="true" ma:fieldsID="ac7de2e5bd246eb9f0e2976b9a73fd8c" ns2:_="" ns3:_="" ns4:_="" ns5:_="">
    <xsd:import namespace="627bcb1b-a8fe-4fcb-9c30-2399a4f5b79f"/>
    <xsd:import namespace="6e87594b-5844-4f6a-a970-6a19846c9530"/>
    <xsd:import namespace="4d77d38e-67a3-4f5b-8a0e-00994ea9a2e5"/>
    <xsd:import namespace="b26aad77-b03a-4ee0-b160-37db3b769603"/>
    <xsd:element name="properties">
      <xsd:complexType>
        <xsd:sequence>
          <xsd:element name="documentManagement">
            <xsd:complexType>
              <xsd:all>
                <xsd:element ref="ns2:TagList" minOccurs="0"/>
                <xsd:element ref="ns2:JumblerStructure" minOccurs="0"/>
                <xsd:element ref="ns2:Importo" minOccurs="0"/>
                <xsd:element ref="ns2:Context"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Datacall" minOccurs="0"/>
                <xsd:element ref="ns2:Contenuto"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7bcb1b-a8fe-4fcb-9c30-2399a4f5b79f" elementFormDefault="qualified">
    <xsd:import namespace="http://schemas.microsoft.com/office/2006/documentManagement/types"/>
    <xsd:import namespace="http://schemas.microsoft.com/office/infopath/2007/PartnerControls"/>
    <xsd:element name="TagList" ma:index="8" nillable="true" ma:displayName="TagList" ma:format="Dropdown" ma:internalName="TagList">
      <xsd:simpleType>
        <xsd:restriction base="dms:Text">
          <xsd:maxLength value="255"/>
        </xsd:restriction>
      </xsd:simpleType>
    </xsd:element>
    <xsd:element name="JumblerStructure" ma:index="9" nillable="true" ma:displayName="JumblerStructure" ma:format="Dropdown" ma:internalName="JumblerStructure">
      <xsd:simpleType>
        <xsd:restriction base="dms:Note">
          <xsd:maxLength value="255"/>
        </xsd:restriction>
      </xsd:simpleType>
    </xsd:element>
    <xsd:element name="Importo" ma:index="10" nillable="true" ma:displayName="Importo" ma:decimals="2" ma:format="Dropdown" ma:internalName="Importo" ma:percentage="FALSE">
      <xsd:simpleType>
        <xsd:restriction base="dms:Number"/>
      </xsd:simpleType>
    </xsd:element>
    <xsd:element name="Context" ma:index="11" nillable="true" ma:displayName="Context" ma:format="Dropdown" ma:internalName="Context">
      <xsd:simpleType>
        <xsd:restriction base="dms:Text">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6" nillable="true" ma:displayName="Tags" ma:hidden="true" ma:internalName="MediaServiceAutoTags" ma:readOnly="false">
      <xsd:simpleType>
        <xsd:restriction base="dms:Text"/>
      </xsd:simpleType>
    </xsd:element>
    <xsd:element name="MediaServiceOCR" ma:index="17" nillable="true" ma:displayName="Extracted Text" ma:hidden="true" ma:internalName="MediaServiceOCR" ma:readOnly="fals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Datacall" ma:index="24" nillable="true" ma:displayName="Data call" ma:format="DateTime" ma:internalName="Datacall">
      <xsd:simpleType>
        <xsd:restriction base="dms:DateTime"/>
      </xsd:simpleType>
    </xsd:element>
    <xsd:element name="Contenuto" ma:index="25" nillable="true" ma:displayName="Contenuto" ma:format="Dropdown" ma:internalName="Contenut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7594b-5844-4f6a-a970-6a19846c9530" elementFormDefault="qualified">
    <xsd:import namespace="http://schemas.microsoft.com/office/2006/documentManagement/types"/>
    <xsd:import namespace="http://schemas.microsoft.com/office/infopath/2007/PartnerControls"/>
    <xsd:element name="SharedWithUsers" ma:index="14" nillable="true" ma:displayName="Condiviso con" ma:hidden="tru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hidden="true" ma:internalName="SharedWithDetail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77d38e-67a3-4f5b-8a0e-00994ea9a2e5" elementFormDefault="qualified">
    <xsd:import namespace="http://schemas.microsoft.com/office/2006/documentManagement/types"/>
    <xsd:import namespace="http://schemas.microsoft.com/office/infopath/2007/PartnerControls"/>
    <xsd:element name="lcf76f155ced4ddcb4097134ff3c332f" ma:index="27" nillable="true" ma:taxonomy="true" ma:internalName="lcf76f155ced4ddcb4097134ff3c332f" ma:taxonomyFieldName="MediaServiceImageTags" ma:displayName="Tag immagine" ma:readOnly="false" ma:fieldId="{5cf76f15-5ced-4ddc-b409-7134ff3c332f}" ma:taxonomyMulti="true" ma:sspId="97c36e88-ebbb-4633-9361-2fc43ea7d2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6aad77-b03a-4ee0-b160-37db3b769603"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3deedf5c-bdac-432e-be8f-9a1436d00fb5}" ma:internalName="TaxCatchAll" ma:showField="CatchAllData" ma:web="b26aad77-b03a-4ee0-b160-37db3b7696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Details xmlns="6e87594b-5844-4f6a-a970-6a19846c9530" xsi:nil="true"/>
    <SharedWithUsers xmlns="6e87594b-5844-4f6a-a970-6a19846c9530">
      <UserInfo>
        <DisplayName/>
        <AccountId xsi:nil="true"/>
        <AccountType/>
      </UserInfo>
    </SharedWithUsers>
    <Context xmlns="627bcb1b-a8fe-4fcb-9c30-2399a4f5b79f" xsi:nil="true"/>
    <lcf76f155ced4ddcb4097134ff3c332f xmlns="4d77d38e-67a3-4f5b-8a0e-00994ea9a2e5">
      <Terms xmlns="http://schemas.microsoft.com/office/infopath/2007/PartnerControls"/>
    </lcf76f155ced4ddcb4097134ff3c332f>
    <MediaServiceAutoTags xmlns="627bcb1b-a8fe-4fcb-9c30-2399a4f5b79f" xsi:nil="true"/>
    <Importo xmlns="627bcb1b-a8fe-4fcb-9c30-2399a4f5b79f" xsi:nil="true"/>
    <TaxCatchAll xmlns="b26aad77-b03a-4ee0-b160-37db3b769603" xsi:nil="true"/>
    <Contenuto xmlns="627bcb1b-a8fe-4fcb-9c30-2399a4f5b79f" xsi:nil="true"/>
    <Datacall xmlns="627bcb1b-a8fe-4fcb-9c30-2399a4f5b79f" xsi:nil="true"/>
    <TagList xmlns="627bcb1b-a8fe-4fcb-9c30-2399a4f5b79f" xsi:nil="true"/>
    <JumblerStructure xmlns="627bcb1b-a8fe-4fcb-9c30-2399a4f5b79f" xsi:nil="true"/>
    <MediaServiceOCR xmlns="627bcb1b-a8fe-4fcb-9c30-2399a4f5b79f" xsi:nil="true"/>
  </documentManagement>
</p:properties>
</file>

<file path=customXml/itemProps1.xml><?xml version="1.0" encoding="utf-8"?>
<ds:datastoreItem xmlns:ds="http://schemas.openxmlformats.org/officeDocument/2006/customXml" ds:itemID="{0F8405D2-7AFF-47BB-BBF7-1E30ED4E5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7bcb1b-a8fe-4fcb-9c30-2399a4f5b79f"/>
    <ds:schemaRef ds:uri="6e87594b-5844-4f6a-a970-6a19846c9530"/>
    <ds:schemaRef ds:uri="4d77d38e-67a3-4f5b-8a0e-00994ea9a2e5"/>
    <ds:schemaRef ds:uri="b26aad77-b03a-4ee0-b160-37db3b7696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B7C77D-19C4-4EF0-A216-8312308CCA16}">
  <ds:schemaRefs>
    <ds:schemaRef ds:uri="http://schemas.microsoft.com/sharepoint/v3/contenttype/forms"/>
  </ds:schemaRefs>
</ds:datastoreItem>
</file>

<file path=customXml/itemProps3.xml><?xml version="1.0" encoding="utf-8"?>
<ds:datastoreItem xmlns:ds="http://schemas.openxmlformats.org/officeDocument/2006/customXml" ds:itemID="{CBC17B99-DA9E-4951-95A3-875D1B54BF03}">
  <ds:schemaRefs>
    <ds:schemaRef ds:uri="http://schemas.microsoft.com/office/2006/documentManagement/types"/>
    <ds:schemaRef ds:uri="http://schemas.openxmlformats.org/package/2006/metadata/core-properties"/>
    <ds:schemaRef ds:uri="b26aad77-b03a-4ee0-b160-37db3b769603"/>
    <ds:schemaRef ds:uri="http://schemas.microsoft.com/office/infopath/2007/PartnerControls"/>
    <ds:schemaRef ds:uri="http://purl.org/dc/elements/1.1/"/>
    <ds:schemaRef ds:uri="4d77d38e-67a3-4f5b-8a0e-00994ea9a2e5"/>
    <ds:schemaRef ds:uri="http://www.w3.org/XML/1998/namespace"/>
    <ds:schemaRef ds:uri="http://purl.org/dc/dcmitype/"/>
    <ds:schemaRef ds:uri="http://purl.org/dc/terms/"/>
    <ds:schemaRef ds:uri="6e87594b-5844-4f6a-a970-6a19846c9530"/>
    <ds:schemaRef ds:uri="627bcb1b-a8fe-4fcb-9c30-2399a4f5b7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277</TotalTime>
  <Words>4045</Words>
  <Application>Microsoft Office PowerPoint</Application>
  <PresentationFormat>Widescreen</PresentationFormat>
  <Paragraphs>340</Paragraphs>
  <Slides>42</Slides>
  <Notes>40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42</vt:i4>
      </vt:variant>
    </vt:vector>
  </HeadingPairs>
  <TitlesOfParts>
    <vt:vector size="49" baseType="lpstr">
      <vt:lpstr>Arial MT</vt:lpstr>
      <vt:lpstr>Calibri</vt:lpstr>
      <vt:lpstr>Arial</vt:lpstr>
      <vt:lpstr>Helvetica Neue</vt:lpstr>
      <vt:lpstr>Noto Sans Symbols</vt:lpstr>
      <vt:lpstr>Tema1</vt:lpstr>
      <vt:lpstr>Office Theme</vt:lpstr>
      <vt:lpstr>Qualification Manual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Qualification Procedure – Application for Sourcing/Qualification partecipation</vt:lpstr>
      <vt:lpstr>Presentazione standard di PowerPoint</vt:lpstr>
      <vt:lpstr>Presentazione standard di PowerPoint</vt:lpstr>
      <vt:lpstr>Presentazione standard di PowerPoint</vt:lpstr>
      <vt:lpstr>Presentazione standard di PowerPoint</vt:lpstr>
      <vt:lpstr>Presentazione standard di PowerPoint</vt:lpstr>
      <vt:lpstr>Submission for category qualification</vt:lpstr>
      <vt:lpstr>Submission for category qualification</vt:lpstr>
      <vt:lpstr>Submission for category qualification – Qualification process (if applicable)</vt:lpstr>
      <vt:lpstr>Submission for category qualification</vt:lpstr>
      <vt:lpstr>Qualification Process</vt:lpstr>
      <vt:lpstr>Checking the Status of Category Qualifications</vt:lpstr>
      <vt:lpstr>Checking the Status of Category Qualifications</vt:lpstr>
      <vt:lpstr>Verification of expiring or expired qualifications</vt:lpstr>
      <vt:lpstr>Verification of expiring or expired qualifications</vt:lpstr>
      <vt:lpstr>Verification of expiring or expired qualifications</vt:lpstr>
      <vt:lpstr>Response to expression of interest in qualification renewal</vt:lpstr>
      <vt:lpstr>Response to expression of interest in qualification renewal</vt:lpstr>
      <vt:lpstr>Updating of category questionnaires</vt:lpstr>
      <vt:lpstr>Updating of category questionnaires</vt:lpstr>
      <vt:lpstr>Update of Category Questionnaires: Request for Revision of Category Questionnaires</vt:lpstr>
      <vt:lpstr>Update of Category Questionnaires: Request for Revision of Category Questionnaires</vt:lpstr>
      <vt:lpstr>Update of general questionnaires</vt:lpstr>
      <vt:lpstr>Update of general questionnaires</vt:lpstr>
      <vt:lpstr>Update of General Questionnaires: Request for Revision of General Questionnaires</vt:lpstr>
      <vt:lpstr>Update of General Questionnaires: Request for Revision of General Questionnaires</vt:lpstr>
      <vt:lpstr>Application for qualification on new categories</vt:lpstr>
      <vt:lpstr>Application for qualification on new categories</vt:lpstr>
      <vt:lpstr>Presentazione standard di PowerPoint</vt:lpstr>
      <vt:lpstr>Presentazione standard di PowerPoint</vt:lpstr>
      <vt:lpstr>Expiring or expired category documents</vt:lpstr>
      <vt:lpstr>Expiring or expired category documents</vt:lpstr>
      <vt:lpstr>Expiring or expired category documents</vt:lpstr>
      <vt:lpstr>Presentazione standard di PowerPoint</vt:lpstr>
      <vt:lpstr>Expiring or expired category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Manuale di Qualifica</dc:title>
  <dc:creator>Adela Demarku</dc:creator>
  <cp:keywords>, docId:2DDB3FC600C7A0BE4C69FBF60EDD3BFD</cp:keywords>
  <cp:lastModifiedBy>Giovanni Basile</cp:lastModifiedBy>
  <cp:revision>4</cp:revision>
  <dcterms:created xsi:type="dcterms:W3CDTF">2023-11-21T16:19:34Z</dcterms:created>
  <dcterms:modified xsi:type="dcterms:W3CDTF">2026-01-28T10:40:25Z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0x010100FA0A705B2B6C42489D8944DF12DD42DE</vt:lpwstr>
  </property>
  <property fmtid="{D5CDD505-2E9C-101B-9397-08002B2CF9AE}" pid="3" name="MediaServiceImageTags">
    <vt:lpwstr/>
  </property>
</Properties>
</file>